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4"/>
    <p:sldMasterId id="2147483674" r:id="rId5"/>
  </p:sldMasterIdLst>
  <p:notesMasterIdLst>
    <p:notesMasterId r:id="rId45"/>
  </p:notesMasterIdLst>
  <p:handoutMasterIdLst>
    <p:handoutMasterId r:id="rId46"/>
  </p:handoutMasterIdLst>
  <p:sldIdLst>
    <p:sldId id="256" r:id="rId6"/>
    <p:sldId id="260" r:id="rId7"/>
    <p:sldId id="265" r:id="rId8"/>
    <p:sldId id="266" r:id="rId9"/>
    <p:sldId id="297" r:id="rId10"/>
    <p:sldId id="257" r:id="rId11"/>
    <p:sldId id="302" r:id="rId12"/>
    <p:sldId id="311" r:id="rId13"/>
    <p:sldId id="308" r:id="rId14"/>
    <p:sldId id="309" r:id="rId15"/>
    <p:sldId id="310" r:id="rId16"/>
    <p:sldId id="312" r:id="rId17"/>
    <p:sldId id="305" r:id="rId18"/>
    <p:sldId id="323" r:id="rId19"/>
    <p:sldId id="342" r:id="rId20"/>
    <p:sldId id="337" r:id="rId21"/>
    <p:sldId id="324" r:id="rId22"/>
    <p:sldId id="321" r:id="rId23"/>
    <p:sldId id="326" r:id="rId24"/>
    <p:sldId id="325" r:id="rId25"/>
    <p:sldId id="322" r:id="rId26"/>
    <p:sldId id="327" r:id="rId27"/>
    <p:sldId id="303" r:id="rId28"/>
    <p:sldId id="330" r:id="rId29"/>
    <p:sldId id="319" r:id="rId30"/>
    <p:sldId id="332" r:id="rId31"/>
    <p:sldId id="333" r:id="rId32"/>
    <p:sldId id="334" r:id="rId33"/>
    <p:sldId id="331" r:id="rId34"/>
    <p:sldId id="329" r:id="rId35"/>
    <p:sldId id="313" r:id="rId36"/>
    <p:sldId id="306" r:id="rId37"/>
    <p:sldId id="338" r:id="rId38"/>
    <p:sldId id="336" r:id="rId39"/>
    <p:sldId id="339" r:id="rId40"/>
    <p:sldId id="340" r:id="rId41"/>
    <p:sldId id="341" r:id="rId42"/>
    <p:sldId id="301" r:id="rId43"/>
    <p:sldId id="267" r:id="rId44"/>
  </p:sldIdLst>
  <p:sldSz cx="9144000" cy="6858000" type="screen4x3"/>
  <p:notesSz cx="6858000" cy="9144000"/>
  <p:embeddedFontLst>
    <p:embeddedFont>
      <p:font typeface="Calibri" panose="020F0502020204030204" pitchFamily="34" charset="0"/>
      <p:regular r:id="rId47"/>
      <p:bold r:id="rId48"/>
      <p:italic r:id="rId49"/>
      <p:boldItalic r:id="rId5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8BE20"/>
    <a:srgbClr val="B5BD00"/>
    <a:srgbClr val="CE0058"/>
    <a:srgbClr val="385E9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73A7731-0AA3-8673-3383-3E3E3F8E1DD4}" v="658" dt="2020-01-28T12:20:33.639"/>
    <p1510:client id="{35BBA8D9-6237-7A3F-D4BD-AB935E221B93}" v="5" dt="2020-02-11T16:15:50.299"/>
    <p1510:client id="{51D73E7C-4204-0FB4-2F85-6249E282882D}" v="29" dt="2020-02-13T16:15:09.753"/>
    <p1510:client id="{BB71DFE3-85B6-6594-D4D5-E3DF6B1E2A2A}" v="221" dt="2020-01-29T11:06:24.938"/>
    <p1510:client id="{C90AD8BA-3741-1349-052D-EB9D6A53DE6B}" v="283" dt="2020-01-24T16:27:16.17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14" autoAdjust="0"/>
    <p:restoredTop sz="70000" autoAdjust="0"/>
  </p:normalViewPr>
  <p:slideViewPr>
    <p:cSldViewPr>
      <p:cViewPr varScale="1">
        <p:scale>
          <a:sx n="80" d="100"/>
          <a:sy n="80" d="100"/>
        </p:scale>
        <p:origin x="2550" y="132"/>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notesViewPr>
    <p:cSldViewPr>
      <p:cViewPr varScale="1">
        <p:scale>
          <a:sx n="88" d="100"/>
          <a:sy n="88" d="100"/>
        </p:scale>
        <p:origin x="3822" y="6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font" Target="fonts/font1.fntdata"/><Relationship Id="rId50" Type="http://schemas.openxmlformats.org/officeDocument/2006/relationships/font" Target="fonts/font4.fntdata"/><Relationship Id="rId55" Type="http://schemas.microsoft.com/office/2016/11/relationships/changesInfo" Target="changesInfos/changesInfo1.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notesMaster" Target="notesMasters/notesMaster1.xml"/><Relationship Id="rId53" Type="http://schemas.openxmlformats.org/officeDocument/2006/relationships/theme" Target="theme/theme1.xml"/><Relationship Id="rId5" Type="http://schemas.openxmlformats.org/officeDocument/2006/relationships/slideMaster" Target="slideMasters/slideMaster2.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font" Target="fonts/font2.fntdata"/><Relationship Id="rId56" Type="http://schemas.microsoft.com/office/2015/10/relationships/revisionInfo" Target="revisionInfo.xml"/><Relationship Id="rId8" Type="http://schemas.openxmlformats.org/officeDocument/2006/relationships/slide" Target="slides/slide3.xml"/><Relationship Id="rId51"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handoutMaster" Target="handoutMasters/handoutMaster1.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font" Target="fonts/font3.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ulia Kasmire" userId="S::julia.kasmire@manchester.ac.uk::d623be19-69c6-4d1b-89e7-ecc750d13e6c" providerId="AD" clId="Web-{C90AD8BA-3741-1349-052D-EB9D6A53DE6B}"/>
    <pc:docChg chg="addSld delSld modSld sldOrd addMainMaster">
      <pc:chgData name="Julia Kasmire" userId="S::julia.kasmire@manchester.ac.uk::d623be19-69c6-4d1b-89e7-ecc750d13e6c" providerId="AD" clId="Web-{C90AD8BA-3741-1349-052D-EB9D6A53DE6B}" dt="2020-01-24T16:27:16.176" v="282" actId="20577"/>
      <pc:docMkLst>
        <pc:docMk/>
      </pc:docMkLst>
      <pc:sldChg chg="addSp delSp modSp ord">
        <pc:chgData name="Julia Kasmire" userId="S::julia.kasmire@manchester.ac.uk::d623be19-69c6-4d1b-89e7-ecc750d13e6c" providerId="AD" clId="Web-{C90AD8BA-3741-1349-052D-EB9D6A53DE6B}" dt="2020-01-24T16:19:36.151" v="55" actId="14100"/>
        <pc:sldMkLst>
          <pc:docMk/>
          <pc:sldMk cId="3022452608" sldId="256"/>
        </pc:sldMkLst>
        <pc:spChg chg="mod">
          <ac:chgData name="Julia Kasmire" userId="S::julia.kasmire@manchester.ac.uk::d623be19-69c6-4d1b-89e7-ecc750d13e6c" providerId="AD" clId="Web-{C90AD8BA-3741-1349-052D-EB9D6A53DE6B}" dt="2020-01-24T16:18:01.479" v="28" actId="20577"/>
          <ac:spMkLst>
            <pc:docMk/>
            <pc:sldMk cId="3022452608" sldId="256"/>
            <ac:spMk id="2" creationId="{00000000-0000-0000-0000-000000000000}"/>
          </ac:spMkLst>
        </pc:spChg>
        <pc:spChg chg="mod">
          <ac:chgData name="Julia Kasmire" userId="S::julia.kasmire@manchester.ac.uk::d623be19-69c6-4d1b-89e7-ecc750d13e6c" providerId="AD" clId="Web-{C90AD8BA-3741-1349-052D-EB9D6A53DE6B}" dt="2020-01-24T16:19:36.151" v="55" actId="14100"/>
          <ac:spMkLst>
            <pc:docMk/>
            <pc:sldMk cId="3022452608" sldId="256"/>
            <ac:spMk id="3" creationId="{00000000-0000-0000-0000-000000000000}"/>
          </ac:spMkLst>
        </pc:spChg>
        <pc:spChg chg="del">
          <ac:chgData name="Julia Kasmire" userId="S::julia.kasmire@manchester.ac.uk::d623be19-69c6-4d1b-89e7-ecc750d13e6c" providerId="AD" clId="Web-{C90AD8BA-3741-1349-052D-EB9D6A53DE6B}" dt="2020-01-24T16:18:41.104" v="42"/>
          <ac:spMkLst>
            <pc:docMk/>
            <pc:sldMk cId="3022452608" sldId="256"/>
            <ac:spMk id="4" creationId="{00000000-0000-0000-0000-000000000000}"/>
          </ac:spMkLst>
        </pc:spChg>
        <pc:spChg chg="add del">
          <ac:chgData name="Julia Kasmire" userId="S::julia.kasmire@manchester.ac.uk::d623be19-69c6-4d1b-89e7-ecc750d13e6c" providerId="AD" clId="Web-{C90AD8BA-3741-1349-052D-EB9D6A53DE6B}" dt="2020-01-24T16:16:00.806" v="8"/>
          <ac:spMkLst>
            <pc:docMk/>
            <pc:sldMk cId="3022452608" sldId="256"/>
            <ac:spMk id="6" creationId="{4AFAEC57-4ADF-430C-A96C-DFEBD6937EAC}"/>
          </ac:spMkLst>
        </pc:spChg>
        <pc:spChg chg="add del mod">
          <ac:chgData name="Julia Kasmire" userId="S::julia.kasmire@manchester.ac.uk::d623be19-69c6-4d1b-89e7-ecc750d13e6c" providerId="AD" clId="Web-{C90AD8BA-3741-1349-052D-EB9D6A53DE6B}" dt="2020-01-24T16:16:33.259" v="15"/>
          <ac:spMkLst>
            <pc:docMk/>
            <pc:sldMk cId="3022452608" sldId="256"/>
            <ac:spMk id="7" creationId="{A68579A6-9771-4254-B015-691F2ABB813F}"/>
          </ac:spMkLst>
        </pc:spChg>
      </pc:sldChg>
      <pc:sldChg chg="modSp">
        <pc:chgData name="Julia Kasmire" userId="S::julia.kasmire@manchester.ac.uk::d623be19-69c6-4d1b-89e7-ecc750d13e6c" providerId="AD" clId="Web-{C90AD8BA-3741-1349-052D-EB9D6A53DE6B}" dt="2020-01-24T16:27:16.176" v="281" actId="20577"/>
        <pc:sldMkLst>
          <pc:docMk/>
          <pc:sldMk cId="1056690337" sldId="257"/>
        </pc:sldMkLst>
        <pc:spChg chg="mod">
          <ac:chgData name="Julia Kasmire" userId="S::julia.kasmire@manchester.ac.uk::d623be19-69c6-4d1b-89e7-ecc750d13e6c" providerId="AD" clId="Web-{C90AD8BA-3741-1349-052D-EB9D6A53DE6B}" dt="2020-01-24T16:25:15.566" v="110" actId="20577"/>
          <ac:spMkLst>
            <pc:docMk/>
            <pc:sldMk cId="1056690337" sldId="257"/>
            <ac:spMk id="8" creationId="{00000000-0000-0000-0000-000000000000}"/>
          </ac:spMkLst>
        </pc:spChg>
        <pc:spChg chg="mod">
          <ac:chgData name="Julia Kasmire" userId="S::julia.kasmire@manchester.ac.uk::d623be19-69c6-4d1b-89e7-ecc750d13e6c" providerId="AD" clId="Web-{C90AD8BA-3741-1349-052D-EB9D6A53DE6B}" dt="2020-01-24T16:27:16.176" v="281" actId="20577"/>
          <ac:spMkLst>
            <pc:docMk/>
            <pc:sldMk cId="1056690337" sldId="257"/>
            <ac:spMk id="9" creationId="{00000000-0000-0000-0000-000000000000}"/>
          </ac:spMkLst>
        </pc:spChg>
      </pc:sldChg>
      <pc:sldChg chg="del">
        <pc:chgData name="Julia Kasmire" userId="S::julia.kasmire@manchester.ac.uk::d623be19-69c6-4d1b-89e7-ecc750d13e6c" providerId="AD" clId="Web-{C90AD8BA-3741-1349-052D-EB9D6A53DE6B}" dt="2020-01-24T16:23:11.924" v="96"/>
        <pc:sldMkLst>
          <pc:docMk/>
          <pc:sldMk cId="1903535229" sldId="259"/>
        </pc:sldMkLst>
      </pc:sldChg>
      <pc:sldChg chg="add ord">
        <pc:chgData name="Julia Kasmire" userId="S::julia.kasmire@manchester.ac.uk::d623be19-69c6-4d1b-89e7-ecc750d13e6c" providerId="AD" clId="Web-{C90AD8BA-3741-1349-052D-EB9D6A53DE6B}" dt="2020-01-24T16:15:27.618" v="6"/>
        <pc:sldMkLst>
          <pc:docMk/>
          <pc:sldMk cId="1544545338" sldId="260"/>
        </pc:sldMkLst>
      </pc:sldChg>
      <pc:sldChg chg="add del">
        <pc:chgData name="Julia Kasmire" userId="S::julia.kasmire@manchester.ac.uk::d623be19-69c6-4d1b-89e7-ecc750d13e6c" providerId="AD" clId="Web-{C90AD8BA-3741-1349-052D-EB9D6A53DE6B}" dt="2020-01-24T16:22:38.658" v="93"/>
        <pc:sldMkLst>
          <pc:docMk/>
          <pc:sldMk cId="2302241427" sldId="261"/>
        </pc:sldMkLst>
      </pc:sldChg>
      <pc:sldChg chg="delSp add del">
        <pc:chgData name="Julia Kasmire" userId="S::julia.kasmire@manchester.ac.uk::d623be19-69c6-4d1b-89e7-ecc750d13e6c" providerId="AD" clId="Web-{C90AD8BA-3741-1349-052D-EB9D6A53DE6B}" dt="2020-01-24T16:21:17.845" v="74"/>
        <pc:sldMkLst>
          <pc:docMk/>
          <pc:sldMk cId="3705322213" sldId="262"/>
        </pc:sldMkLst>
        <pc:spChg chg="del">
          <ac:chgData name="Julia Kasmire" userId="S::julia.kasmire@manchester.ac.uk::d623be19-69c6-4d1b-89e7-ecc750d13e6c" providerId="AD" clId="Web-{C90AD8BA-3741-1349-052D-EB9D6A53DE6B}" dt="2020-01-24T16:20:16.626" v="63"/>
          <ac:spMkLst>
            <pc:docMk/>
            <pc:sldMk cId="3705322213" sldId="262"/>
            <ac:spMk id="8" creationId="{00000000-0000-0000-0000-000000000000}"/>
          </ac:spMkLst>
        </pc:spChg>
      </pc:sldChg>
      <pc:sldChg chg="addSp delSp modSp add del">
        <pc:chgData name="Julia Kasmire" userId="S::julia.kasmire@manchester.ac.uk::d623be19-69c6-4d1b-89e7-ecc750d13e6c" providerId="AD" clId="Web-{C90AD8BA-3741-1349-052D-EB9D6A53DE6B}" dt="2020-01-24T16:19:41.183" v="56"/>
        <pc:sldMkLst>
          <pc:docMk/>
          <pc:sldMk cId="799455610" sldId="263"/>
        </pc:sldMkLst>
        <pc:spChg chg="add mod">
          <ac:chgData name="Julia Kasmire" userId="S::julia.kasmire@manchester.ac.uk::d623be19-69c6-4d1b-89e7-ecc750d13e6c" providerId="AD" clId="Web-{C90AD8BA-3741-1349-052D-EB9D6A53DE6B}" dt="2020-01-24T16:16:17.415" v="12"/>
          <ac:spMkLst>
            <pc:docMk/>
            <pc:sldMk cId="799455610" sldId="263"/>
            <ac:spMk id="4" creationId="{25FDAA03-749E-4964-87CD-2BAE5B7B9E39}"/>
          </ac:spMkLst>
        </pc:spChg>
        <pc:spChg chg="del">
          <ac:chgData name="Julia Kasmire" userId="S::julia.kasmire@manchester.ac.uk::d623be19-69c6-4d1b-89e7-ecc750d13e6c" providerId="AD" clId="Web-{C90AD8BA-3741-1349-052D-EB9D6A53DE6B}" dt="2020-01-24T16:16:17.415" v="12"/>
          <ac:spMkLst>
            <pc:docMk/>
            <pc:sldMk cId="799455610" sldId="263"/>
            <ac:spMk id="8" creationId="{00000000-0000-0000-0000-000000000000}"/>
          </ac:spMkLst>
        </pc:spChg>
      </pc:sldChg>
      <pc:sldChg chg="add del replId">
        <pc:chgData name="Julia Kasmire" userId="S::julia.kasmire@manchester.ac.uk::d623be19-69c6-4d1b-89e7-ecc750d13e6c" providerId="AD" clId="Web-{C90AD8BA-3741-1349-052D-EB9D6A53DE6B}" dt="2020-01-24T16:22:48.721" v="94"/>
        <pc:sldMkLst>
          <pc:docMk/>
          <pc:sldMk cId="2660635497" sldId="264"/>
        </pc:sldMkLst>
      </pc:sldChg>
      <pc:sldChg chg="addSp delSp modSp add ord replId">
        <pc:chgData name="Julia Kasmire" userId="S::julia.kasmire@manchester.ac.uk::d623be19-69c6-4d1b-89e7-ecc750d13e6c" providerId="AD" clId="Web-{C90AD8BA-3741-1349-052D-EB9D6A53DE6B}" dt="2020-01-24T16:21:15.954" v="73" actId="1076"/>
        <pc:sldMkLst>
          <pc:docMk/>
          <pc:sldMk cId="1689939711" sldId="265"/>
        </pc:sldMkLst>
        <pc:spChg chg="mod">
          <ac:chgData name="Julia Kasmire" userId="S::julia.kasmire@manchester.ac.uk::d623be19-69c6-4d1b-89e7-ecc750d13e6c" providerId="AD" clId="Web-{C90AD8BA-3741-1349-052D-EB9D6A53DE6B}" dt="2020-01-24T16:20:11.860" v="62" actId="1076"/>
          <ac:spMkLst>
            <pc:docMk/>
            <pc:sldMk cId="1689939711" sldId="265"/>
            <ac:spMk id="2" creationId="{00000000-0000-0000-0000-000000000000}"/>
          </ac:spMkLst>
        </pc:spChg>
        <pc:spChg chg="del">
          <ac:chgData name="Julia Kasmire" userId="S::julia.kasmire@manchester.ac.uk::d623be19-69c6-4d1b-89e7-ecc750d13e6c" providerId="AD" clId="Web-{C90AD8BA-3741-1349-052D-EB9D6A53DE6B}" dt="2020-01-24T16:20:39.173" v="64"/>
          <ac:spMkLst>
            <pc:docMk/>
            <pc:sldMk cId="1689939711" sldId="265"/>
            <ac:spMk id="3" creationId="{00000000-0000-0000-0000-000000000000}"/>
          </ac:spMkLst>
        </pc:spChg>
        <pc:spChg chg="del">
          <ac:chgData name="Julia Kasmire" userId="S::julia.kasmire@manchester.ac.uk::d623be19-69c6-4d1b-89e7-ecc750d13e6c" providerId="AD" clId="Web-{C90AD8BA-3741-1349-052D-EB9D6A53DE6B}" dt="2020-01-24T16:20:39.188" v="65"/>
          <ac:spMkLst>
            <pc:docMk/>
            <pc:sldMk cId="1689939711" sldId="265"/>
            <ac:spMk id="4" creationId="{00000000-0000-0000-0000-000000000000}"/>
          </ac:spMkLst>
        </pc:spChg>
        <pc:spChg chg="add mod">
          <ac:chgData name="Julia Kasmire" userId="S::julia.kasmire@manchester.ac.uk::d623be19-69c6-4d1b-89e7-ecc750d13e6c" providerId="AD" clId="Web-{C90AD8BA-3741-1349-052D-EB9D6A53DE6B}" dt="2020-01-24T16:21:15.954" v="73" actId="1076"/>
          <ac:spMkLst>
            <pc:docMk/>
            <pc:sldMk cId="1689939711" sldId="265"/>
            <ac:spMk id="5" creationId="{0EA15D2A-ECC4-4127-9275-29BE951FAD33}"/>
          </ac:spMkLst>
        </pc:spChg>
        <pc:spChg chg="add del">
          <ac:chgData name="Julia Kasmire" userId="S::julia.kasmire@manchester.ac.uk::d623be19-69c6-4d1b-89e7-ecc750d13e6c" providerId="AD" clId="Web-{C90AD8BA-3741-1349-052D-EB9D6A53DE6B}" dt="2020-01-24T16:20:39.298" v="68"/>
          <ac:spMkLst>
            <pc:docMk/>
            <pc:sldMk cId="1689939711" sldId="265"/>
            <ac:spMk id="6" creationId="{0EA15D2A-ECC4-4127-9275-29BE951FAD33}"/>
          </ac:spMkLst>
        </pc:spChg>
      </pc:sldChg>
      <pc:sldChg chg="addSp delSp modSp add replId">
        <pc:chgData name="Julia Kasmire" userId="S::julia.kasmire@manchester.ac.uk::d623be19-69c6-4d1b-89e7-ecc750d13e6c" providerId="AD" clId="Web-{C90AD8BA-3741-1349-052D-EB9D6A53DE6B}" dt="2020-01-24T16:22:32.439" v="92" actId="14100"/>
        <pc:sldMkLst>
          <pc:docMk/>
          <pc:sldMk cId="2822593755" sldId="266"/>
        </pc:sldMkLst>
        <pc:spChg chg="add mod">
          <ac:chgData name="Julia Kasmire" userId="S::julia.kasmire@manchester.ac.uk::d623be19-69c6-4d1b-89e7-ecc750d13e6c" providerId="AD" clId="Web-{C90AD8BA-3741-1349-052D-EB9D6A53DE6B}" dt="2020-01-24T16:22:32.439" v="92" actId="14100"/>
          <ac:spMkLst>
            <pc:docMk/>
            <pc:sldMk cId="2822593755" sldId="266"/>
            <ac:spMk id="3" creationId="{96F24086-9A48-4DCD-A390-51BE85C1E365}"/>
          </ac:spMkLst>
        </pc:spChg>
        <pc:spChg chg="del">
          <ac:chgData name="Julia Kasmire" userId="S::julia.kasmire@manchester.ac.uk::d623be19-69c6-4d1b-89e7-ecc750d13e6c" providerId="AD" clId="Web-{C90AD8BA-3741-1349-052D-EB9D6A53DE6B}" dt="2020-01-24T16:21:37.782" v="76"/>
          <ac:spMkLst>
            <pc:docMk/>
            <pc:sldMk cId="2822593755" sldId="266"/>
            <ac:spMk id="5" creationId="{0EA15D2A-ECC4-4127-9275-29BE951FAD33}"/>
          </ac:spMkLst>
        </pc:spChg>
      </pc:sldChg>
      <pc:sldChg chg="add">
        <pc:chgData name="Julia Kasmire" userId="S::julia.kasmire@manchester.ac.uk::d623be19-69c6-4d1b-89e7-ecc750d13e6c" providerId="AD" clId="Web-{C90AD8BA-3741-1349-052D-EB9D6A53DE6B}" dt="2020-01-24T16:23:07.596" v="95"/>
        <pc:sldMkLst>
          <pc:docMk/>
          <pc:sldMk cId="3413337194" sldId="267"/>
        </pc:sldMkLst>
      </pc:sldChg>
      <pc:sldChg chg="add replId">
        <pc:chgData name="Julia Kasmire" userId="S::julia.kasmire@manchester.ac.uk::d623be19-69c6-4d1b-89e7-ecc750d13e6c" providerId="AD" clId="Web-{C90AD8BA-3741-1349-052D-EB9D6A53DE6B}" dt="2020-01-24T16:23:44.377" v="97"/>
        <pc:sldMkLst>
          <pc:docMk/>
          <pc:sldMk cId="1421784610" sldId="268"/>
        </pc:sldMkLst>
      </pc:sldChg>
      <pc:sldChg chg="add replId">
        <pc:chgData name="Julia Kasmire" userId="S::julia.kasmire@manchester.ac.uk::d623be19-69c6-4d1b-89e7-ecc750d13e6c" providerId="AD" clId="Web-{C90AD8BA-3741-1349-052D-EB9D6A53DE6B}" dt="2020-01-24T16:23:45.752" v="98"/>
        <pc:sldMkLst>
          <pc:docMk/>
          <pc:sldMk cId="2861174935" sldId="269"/>
        </pc:sldMkLst>
      </pc:sldChg>
      <pc:sldChg chg="add replId">
        <pc:chgData name="Julia Kasmire" userId="S::julia.kasmire@manchester.ac.uk::d623be19-69c6-4d1b-89e7-ecc750d13e6c" providerId="AD" clId="Web-{C90AD8BA-3741-1349-052D-EB9D6A53DE6B}" dt="2020-01-24T16:23:45.877" v="99"/>
        <pc:sldMkLst>
          <pc:docMk/>
          <pc:sldMk cId="865839284" sldId="270"/>
        </pc:sldMkLst>
      </pc:sldChg>
      <pc:sldMasterChg chg="add addSldLayout">
        <pc:chgData name="Julia Kasmire" userId="S::julia.kasmire@manchester.ac.uk::d623be19-69c6-4d1b-89e7-ecc750d13e6c" providerId="AD" clId="Web-{C90AD8BA-3741-1349-052D-EB9D6A53DE6B}" dt="2020-01-24T16:15:08.696" v="0"/>
        <pc:sldMasterMkLst>
          <pc:docMk/>
          <pc:sldMasterMk cId="282512926" sldId="2147483674"/>
        </pc:sldMasterMkLst>
        <pc:sldLayoutChg chg="add">
          <pc:chgData name="Julia Kasmire" userId="S::julia.kasmire@manchester.ac.uk::d623be19-69c6-4d1b-89e7-ecc750d13e6c" providerId="AD" clId="Web-{C90AD8BA-3741-1349-052D-EB9D6A53DE6B}" dt="2020-01-24T16:15:08.696" v="0"/>
          <pc:sldLayoutMkLst>
            <pc:docMk/>
            <pc:sldMasterMk cId="282512926" sldId="2147483674"/>
            <pc:sldLayoutMk cId="1749587117" sldId="2147483675"/>
          </pc:sldLayoutMkLst>
        </pc:sldLayoutChg>
        <pc:sldLayoutChg chg="add">
          <pc:chgData name="Julia Kasmire" userId="S::julia.kasmire@manchester.ac.uk::d623be19-69c6-4d1b-89e7-ecc750d13e6c" providerId="AD" clId="Web-{C90AD8BA-3741-1349-052D-EB9D6A53DE6B}" dt="2020-01-24T16:15:08.696" v="0"/>
          <pc:sldLayoutMkLst>
            <pc:docMk/>
            <pc:sldMasterMk cId="282512926" sldId="2147483674"/>
            <pc:sldLayoutMk cId="3709812361" sldId="2147483676"/>
          </pc:sldLayoutMkLst>
        </pc:sldLayoutChg>
        <pc:sldLayoutChg chg="add">
          <pc:chgData name="Julia Kasmire" userId="S::julia.kasmire@manchester.ac.uk::d623be19-69c6-4d1b-89e7-ecc750d13e6c" providerId="AD" clId="Web-{C90AD8BA-3741-1349-052D-EB9D6A53DE6B}" dt="2020-01-24T16:15:08.696" v="0"/>
          <pc:sldLayoutMkLst>
            <pc:docMk/>
            <pc:sldMasterMk cId="282512926" sldId="2147483674"/>
            <pc:sldLayoutMk cId="4043618043" sldId="2147483677"/>
          </pc:sldLayoutMkLst>
        </pc:sldLayoutChg>
        <pc:sldLayoutChg chg="add">
          <pc:chgData name="Julia Kasmire" userId="S::julia.kasmire@manchester.ac.uk::d623be19-69c6-4d1b-89e7-ecc750d13e6c" providerId="AD" clId="Web-{C90AD8BA-3741-1349-052D-EB9D6A53DE6B}" dt="2020-01-24T16:15:08.696" v="0"/>
          <pc:sldLayoutMkLst>
            <pc:docMk/>
            <pc:sldMasterMk cId="282512926" sldId="2147483674"/>
            <pc:sldLayoutMk cId="455276654" sldId="2147483678"/>
          </pc:sldLayoutMkLst>
        </pc:sldLayoutChg>
      </pc:sldMasterChg>
    </pc:docChg>
  </pc:docChgLst>
  <pc:docChgLst>
    <pc:chgData name="Julia Kasmire" userId="S::julia.kasmire@manchester.ac.uk::d623be19-69c6-4d1b-89e7-ecc750d13e6c" providerId="AD" clId="Web-{073A7731-0AA3-8673-3383-3E3E3F8E1DD4}"/>
    <pc:docChg chg="addSld delSld modSld sldOrd">
      <pc:chgData name="Julia Kasmire" userId="S::julia.kasmire@manchester.ac.uk::d623be19-69c6-4d1b-89e7-ecc750d13e6c" providerId="AD" clId="Web-{073A7731-0AA3-8673-3383-3E3E3F8E1DD4}" dt="2020-01-28T12:20:33.639" v="638"/>
      <pc:docMkLst>
        <pc:docMk/>
      </pc:docMkLst>
      <pc:sldChg chg="modSp">
        <pc:chgData name="Julia Kasmire" userId="S::julia.kasmire@manchester.ac.uk::d623be19-69c6-4d1b-89e7-ecc750d13e6c" providerId="AD" clId="Web-{073A7731-0AA3-8673-3383-3E3E3F8E1DD4}" dt="2020-01-28T10:07:38.303" v="2" actId="20577"/>
        <pc:sldMkLst>
          <pc:docMk/>
          <pc:sldMk cId="1544545338" sldId="260"/>
        </pc:sldMkLst>
        <pc:spChg chg="mod">
          <ac:chgData name="Julia Kasmire" userId="S::julia.kasmire@manchester.ac.uk::d623be19-69c6-4d1b-89e7-ecc750d13e6c" providerId="AD" clId="Web-{073A7731-0AA3-8673-3383-3E3E3F8E1DD4}" dt="2020-01-28T10:07:38.303" v="2" actId="20577"/>
          <ac:spMkLst>
            <pc:docMk/>
            <pc:sldMk cId="1544545338" sldId="260"/>
            <ac:spMk id="4" creationId="{00000000-0000-0000-0000-000000000000}"/>
          </ac:spMkLst>
        </pc:spChg>
      </pc:sldChg>
      <pc:sldChg chg="del">
        <pc:chgData name="Julia Kasmire" userId="S::julia.kasmire@manchester.ac.uk::d623be19-69c6-4d1b-89e7-ecc750d13e6c" providerId="AD" clId="Web-{073A7731-0AA3-8673-3383-3E3E3F8E1DD4}" dt="2020-01-28T10:12:40.366" v="38"/>
        <pc:sldMkLst>
          <pc:docMk/>
          <pc:sldMk cId="1421784610" sldId="268"/>
        </pc:sldMkLst>
      </pc:sldChg>
      <pc:sldChg chg="del">
        <pc:chgData name="Julia Kasmire" userId="S::julia.kasmire@manchester.ac.uk::d623be19-69c6-4d1b-89e7-ecc750d13e6c" providerId="AD" clId="Web-{073A7731-0AA3-8673-3383-3E3E3F8E1DD4}" dt="2020-01-28T10:13:41.194" v="134"/>
        <pc:sldMkLst>
          <pc:docMk/>
          <pc:sldMk cId="2861174935" sldId="269"/>
        </pc:sldMkLst>
      </pc:sldChg>
      <pc:sldChg chg="del">
        <pc:chgData name="Julia Kasmire" userId="S::julia.kasmire@manchester.ac.uk::d623be19-69c6-4d1b-89e7-ecc750d13e6c" providerId="AD" clId="Web-{073A7731-0AA3-8673-3383-3E3E3F8E1DD4}" dt="2020-01-28T10:13:42.850" v="135"/>
        <pc:sldMkLst>
          <pc:docMk/>
          <pc:sldMk cId="865839284" sldId="270"/>
        </pc:sldMkLst>
      </pc:sldChg>
      <pc:sldChg chg="addSp delSp modSp add replId">
        <pc:chgData name="Julia Kasmire" userId="S::julia.kasmire@manchester.ac.uk::d623be19-69c6-4d1b-89e7-ecc750d13e6c" providerId="AD" clId="Web-{073A7731-0AA3-8673-3383-3E3E3F8E1DD4}" dt="2020-01-28T10:17:00.991" v="203" actId="20577"/>
        <pc:sldMkLst>
          <pc:docMk/>
          <pc:sldMk cId="1608952424" sldId="271"/>
        </pc:sldMkLst>
        <pc:spChg chg="add mod">
          <ac:chgData name="Julia Kasmire" userId="S::julia.kasmire@manchester.ac.uk::d623be19-69c6-4d1b-89e7-ecc750d13e6c" providerId="AD" clId="Web-{073A7731-0AA3-8673-3383-3E3E3F8E1DD4}" dt="2020-01-28T10:16:02.631" v="157" actId="1076"/>
          <ac:spMkLst>
            <pc:docMk/>
            <pc:sldMk cId="1608952424" sldId="271"/>
            <ac:spMk id="4" creationId="{36E4F504-00B8-4155-9E43-F608399C7871}"/>
          </ac:spMkLst>
        </pc:spChg>
        <pc:spChg chg="add mod">
          <ac:chgData name="Julia Kasmire" userId="S::julia.kasmire@manchester.ac.uk::d623be19-69c6-4d1b-89e7-ecc750d13e6c" providerId="AD" clId="Web-{073A7731-0AA3-8673-3383-3E3E3F8E1DD4}" dt="2020-01-28T10:15:50.772" v="153" actId="1076"/>
          <ac:spMkLst>
            <pc:docMk/>
            <pc:sldMk cId="1608952424" sldId="271"/>
            <ac:spMk id="7" creationId="{D5593C86-A19E-4964-AC28-532F0CA72C31}"/>
          </ac:spMkLst>
        </pc:spChg>
        <pc:spChg chg="mod">
          <ac:chgData name="Julia Kasmire" userId="S::julia.kasmire@manchester.ac.uk::d623be19-69c6-4d1b-89e7-ecc750d13e6c" providerId="AD" clId="Web-{073A7731-0AA3-8673-3383-3E3E3F8E1DD4}" dt="2020-01-28T10:17:00.991" v="203" actId="20577"/>
          <ac:spMkLst>
            <pc:docMk/>
            <pc:sldMk cId="1608952424" sldId="271"/>
            <ac:spMk id="8" creationId="{00000000-0000-0000-0000-000000000000}"/>
          </ac:spMkLst>
        </pc:spChg>
        <pc:spChg chg="del mod">
          <ac:chgData name="Julia Kasmire" userId="S::julia.kasmire@manchester.ac.uk::d623be19-69c6-4d1b-89e7-ecc750d13e6c" providerId="AD" clId="Web-{073A7731-0AA3-8673-3383-3E3E3F8E1DD4}" dt="2020-01-28T10:14:08.944" v="136"/>
          <ac:spMkLst>
            <pc:docMk/>
            <pc:sldMk cId="1608952424" sldId="271"/>
            <ac:spMk id="9" creationId="{00000000-0000-0000-0000-000000000000}"/>
          </ac:spMkLst>
        </pc:spChg>
        <pc:picChg chg="add mod ord modCrop">
          <ac:chgData name="Julia Kasmire" userId="S::julia.kasmire@manchester.ac.uk::d623be19-69c6-4d1b-89e7-ecc750d13e6c" providerId="AD" clId="Web-{073A7731-0AA3-8673-3383-3E3E3F8E1DD4}" dt="2020-01-28T10:16:23.147" v="160" actId="1076"/>
          <ac:picMkLst>
            <pc:docMk/>
            <pc:sldMk cId="1608952424" sldId="271"/>
            <ac:picMk id="2" creationId="{6F52088B-0466-4BCA-B366-8E035F90D614}"/>
          </ac:picMkLst>
        </pc:picChg>
      </pc:sldChg>
      <pc:sldChg chg="addSp delSp modSp add replId">
        <pc:chgData name="Julia Kasmire" userId="S::julia.kasmire@manchester.ac.uk::d623be19-69c6-4d1b-89e7-ecc750d13e6c" providerId="AD" clId="Web-{073A7731-0AA3-8673-3383-3E3E3F8E1DD4}" dt="2020-01-28T12:04:28.169" v="501" actId="20577"/>
        <pc:sldMkLst>
          <pc:docMk/>
          <pc:sldMk cId="734609746" sldId="272"/>
        </pc:sldMkLst>
        <pc:spChg chg="add mod">
          <ac:chgData name="Julia Kasmire" userId="S::julia.kasmire@manchester.ac.uk::d623be19-69c6-4d1b-89e7-ecc750d13e6c" providerId="AD" clId="Web-{073A7731-0AA3-8673-3383-3E3E3F8E1DD4}" dt="2020-01-28T12:01:00.903" v="476" actId="14100"/>
          <ac:spMkLst>
            <pc:docMk/>
            <pc:sldMk cId="734609746" sldId="272"/>
            <ac:spMk id="4" creationId="{8569DDAC-77D4-489F-98AB-E2FFB9026A5E}"/>
          </ac:spMkLst>
        </pc:spChg>
        <pc:spChg chg="mod">
          <ac:chgData name="Julia Kasmire" userId="S::julia.kasmire@manchester.ac.uk::d623be19-69c6-4d1b-89e7-ecc750d13e6c" providerId="AD" clId="Web-{073A7731-0AA3-8673-3383-3E3E3F8E1DD4}" dt="2020-01-28T12:04:28.169" v="501" actId="20577"/>
          <ac:spMkLst>
            <pc:docMk/>
            <pc:sldMk cId="734609746" sldId="272"/>
            <ac:spMk id="8" creationId="{00000000-0000-0000-0000-000000000000}"/>
          </ac:spMkLst>
        </pc:spChg>
        <pc:spChg chg="del mod">
          <ac:chgData name="Julia Kasmire" userId="S::julia.kasmire@manchester.ac.uk::d623be19-69c6-4d1b-89e7-ecc750d13e6c" providerId="AD" clId="Web-{073A7731-0AA3-8673-3383-3E3E3F8E1DD4}" dt="2020-01-28T12:00:08.403" v="468"/>
          <ac:spMkLst>
            <pc:docMk/>
            <pc:sldMk cId="734609746" sldId="272"/>
            <ac:spMk id="9" creationId="{00000000-0000-0000-0000-000000000000}"/>
          </ac:spMkLst>
        </pc:spChg>
        <pc:spChg chg="add mod">
          <ac:chgData name="Julia Kasmire" userId="S::julia.kasmire@manchester.ac.uk::d623be19-69c6-4d1b-89e7-ecc750d13e6c" providerId="AD" clId="Web-{073A7731-0AA3-8673-3383-3E3E3F8E1DD4}" dt="2020-01-28T12:01:10.341" v="479" actId="1076"/>
          <ac:spMkLst>
            <pc:docMk/>
            <pc:sldMk cId="734609746" sldId="272"/>
            <ac:spMk id="10" creationId="{64360950-E2D2-495B-B9BB-0DB32F61674F}"/>
          </ac:spMkLst>
        </pc:spChg>
        <pc:spChg chg="add mod">
          <ac:chgData name="Julia Kasmire" userId="S::julia.kasmire@manchester.ac.uk::d623be19-69c6-4d1b-89e7-ecc750d13e6c" providerId="AD" clId="Web-{073A7731-0AA3-8673-3383-3E3E3F8E1DD4}" dt="2020-01-28T12:01:54.029" v="484" actId="1076"/>
          <ac:spMkLst>
            <pc:docMk/>
            <pc:sldMk cId="734609746" sldId="272"/>
            <ac:spMk id="11" creationId="{8B032CE8-0E03-44C5-A081-DFE6A8751A8F}"/>
          </ac:spMkLst>
        </pc:spChg>
        <pc:spChg chg="add mod">
          <ac:chgData name="Julia Kasmire" userId="S::julia.kasmire@manchester.ac.uk::d623be19-69c6-4d1b-89e7-ecc750d13e6c" providerId="AD" clId="Web-{073A7731-0AA3-8673-3383-3E3E3F8E1DD4}" dt="2020-01-28T12:02:11.732" v="488" actId="14100"/>
          <ac:spMkLst>
            <pc:docMk/>
            <pc:sldMk cId="734609746" sldId="272"/>
            <ac:spMk id="12" creationId="{57B5417E-D403-40AC-A958-E0B3069A8D8A}"/>
          </ac:spMkLst>
        </pc:spChg>
        <pc:picChg chg="add mod ord modCrop">
          <ac:chgData name="Julia Kasmire" userId="S::julia.kasmire@manchester.ac.uk::d623be19-69c6-4d1b-89e7-ecc750d13e6c" providerId="AD" clId="Web-{073A7731-0AA3-8673-3383-3E3E3F8E1DD4}" dt="2020-01-28T12:00:35.966" v="471" actId="14100"/>
          <ac:picMkLst>
            <pc:docMk/>
            <pc:sldMk cId="734609746" sldId="272"/>
            <ac:picMk id="2" creationId="{16B33692-3209-43A1-B11F-56C34CDC9BD0}"/>
          </ac:picMkLst>
        </pc:picChg>
      </pc:sldChg>
      <pc:sldChg chg="modSp add replId">
        <pc:chgData name="Julia Kasmire" userId="S::julia.kasmire@manchester.ac.uk::d623be19-69c6-4d1b-89e7-ecc750d13e6c" providerId="AD" clId="Web-{073A7731-0AA3-8673-3383-3E3E3F8E1DD4}" dt="2020-01-28T10:12:57.835" v="72" actId="20577"/>
        <pc:sldMkLst>
          <pc:docMk/>
          <pc:sldMk cId="1397792131" sldId="273"/>
        </pc:sldMkLst>
        <pc:spChg chg="mod">
          <ac:chgData name="Julia Kasmire" userId="S::julia.kasmire@manchester.ac.uk::d623be19-69c6-4d1b-89e7-ecc750d13e6c" providerId="AD" clId="Web-{073A7731-0AA3-8673-3383-3E3E3F8E1DD4}" dt="2020-01-28T10:12:57.835" v="72" actId="20577"/>
          <ac:spMkLst>
            <pc:docMk/>
            <pc:sldMk cId="1397792131" sldId="273"/>
            <ac:spMk id="8" creationId="{00000000-0000-0000-0000-000000000000}"/>
          </ac:spMkLst>
        </pc:spChg>
      </pc:sldChg>
      <pc:sldChg chg="modSp add replId">
        <pc:chgData name="Julia Kasmire" userId="S::julia.kasmire@manchester.ac.uk::d623be19-69c6-4d1b-89e7-ecc750d13e6c" providerId="AD" clId="Web-{073A7731-0AA3-8673-3383-3E3E3F8E1DD4}" dt="2020-01-28T10:13:27.756" v="127" actId="20577"/>
        <pc:sldMkLst>
          <pc:docMk/>
          <pc:sldMk cId="730519911" sldId="274"/>
        </pc:sldMkLst>
        <pc:spChg chg="mod">
          <ac:chgData name="Julia Kasmire" userId="S::julia.kasmire@manchester.ac.uk::d623be19-69c6-4d1b-89e7-ecc750d13e6c" providerId="AD" clId="Web-{073A7731-0AA3-8673-3383-3E3E3F8E1DD4}" dt="2020-01-28T10:13:27.756" v="127" actId="20577"/>
          <ac:spMkLst>
            <pc:docMk/>
            <pc:sldMk cId="730519911" sldId="274"/>
            <ac:spMk id="8" creationId="{00000000-0000-0000-0000-000000000000}"/>
          </ac:spMkLst>
        </pc:spChg>
      </pc:sldChg>
      <pc:sldChg chg="modSp add replId">
        <pc:chgData name="Julia Kasmire" userId="S::julia.kasmire@manchester.ac.uk::d623be19-69c6-4d1b-89e7-ecc750d13e6c" providerId="AD" clId="Web-{073A7731-0AA3-8673-3383-3E3E3F8E1DD4}" dt="2020-01-28T10:13:37.741" v="131" actId="20577"/>
        <pc:sldMkLst>
          <pc:docMk/>
          <pc:sldMk cId="2273775" sldId="275"/>
        </pc:sldMkLst>
        <pc:spChg chg="mod">
          <ac:chgData name="Julia Kasmire" userId="S::julia.kasmire@manchester.ac.uk::d623be19-69c6-4d1b-89e7-ecc750d13e6c" providerId="AD" clId="Web-{073A7731-0AA3-8673-3383-3E3E3F8E1DD4}" dt="2020-01-28T10:13:37.741" v="131" actId="20577"/>
          <ac:spMkLst>
            <pc:docMk/>
            <pc:sldMk cId="2273775" sldId="275"/>
            <ac:spMk id="8" creationId="{00000000-0000-0000-0000-000000000000}"/>
          </ac:spMkLst>
        </pc:spChg>
      </pc:sldChg>
      <pc:sldChg chg="addSp delSp modSp add replId">
        <pc:chgData name="Julia Kasmire" userId="S::julia.kasmire@manchester.ac.uk::d623be19-69c6-4d1b-89e7-ecc750d13e6c" providerId="AD" clId="Web-{073A7731-0AA3-8673-3383-3E3E3F8E1DD4}" dt="2020-01-28T10:22:01.428" v="398" actId="20577"/>
        <pc:sldMkLst>
          <pc:docMk/>
          <pc:sldMk cId="2101839235" sldId="276"/>
        </pc:sldMkLst>
        <pc:spChg chg="del mod">
          <ac:chgData name="Julia Kasmire" userId="S::julia.kasmire@manchester.ac.uk::d623be19-69c6-4d1b-89e7-ecc750d13e6c" providerId="AD" clId="Web-{073A7731-0AA3-8673-3383-3E3E3F8E1DD4}" dt="2020-01-28T10:17:43.491" v="210"/>
          <ac:spMkLst>
            <pc:docMk/>
            <pc:sldMk cId="2101839235" sldId="276"/>
            <ac:spMk id="4" creationId="{36E4F504-00B8-4155-9E43-F608399C7871}"/>
          </ac:spMkLst>
        </pc:spChg>
        <pc:spChg chg="add del mod">
          <ac:chgData name="Julia Kasmire" userId="S::julia.kasmire@manchester.ac.uk::d623be19-69c6-4d1b-89e7-ecc750d13e6c" providerId="AD" clId="Web-{073A7731-0AA3-8673-3383-3E3E3F8E1DD4}" dt="2020-01-28T10:17:22.413" v="207"/>
          <ac:spMkLst>
            <pc:docMk/>
            <pc:sldMk cId="2101839235" sldId="276"/>
            <ac:spMk id="5" creationId="{5BDEE07C-56E6-4B9D-8056-E67549708FB2}"/>
          </ac:spMkLst>
        </pc:spChg>
        <pc:spChg chg="del">
          <ac:chgData name="Julia Kasmire" userId="S::julia.kasmire@manchester.ac.uk::d623be19-69c6-4d1b-89e7-ecc750d13e6c" providerId="AD" clId="Web-{073A7731-0AA3-8673-3383-3E3E3F8E1DD4}" dt="2020-01-28T10:19:23.897" v="231"/>
          <ac:spMkLst>
            <pc:docMk/>
            <pc:sldMk cId="2101839235" sldId="276"/>
            <ac:spMk id="7" creationId="{D5593C86-A19E-4964-AC28-532F0CA72C31}"/>
          </ac:spMkLst>
        </pc:spChg>
        <pc:spChg chg="mod">
          <ac:chgData name="Julia Kasmire" userId="S::julia.kasmire@manchester.ac.uk::d623be19-69c6-4d1b-89e7-ecc750d13e6c" providerId="AD" clId="Web-{073A7731-0AA3-8673-3383-3E3E3F8E1DD4}" dt="2020-01-28T10:22:01.428" v="398" actId="20577"/>
          <ac:spMkLst>
            <pc:docMk/>
            <pc:sldMk cId="2101839235" sldId="276"/>
            <ac:spMk id="8" creationId="{00000000-0000-0000-0000-000000000000}"/>
          </ac:spMkLst>
        </pc:spChg>
        <pc:spChg chg="add mod">
          <ac:chgData name="Julia Kasmire" userId="S::julia.kasmire@manchester.ac.uk::d623be19-69c6-4d1b-89e7-ecc750d13e6c" providerId="AD" clId="Web-{073A7731-0AA3-8673-3383-3E3E3F8E1DD4}" dt="2020-01-28T10:19:01.085" v="226" actId="1076"/>
          <ac:spMkLst>
            <pc:docMk/>
            <pc:sldMk cId="2101839235" sldId="276"/>
            <ac:spMk id="10" creationId="{0AA14B39-860A-4653-B1E2-81BBDF09CC0A}"/>
          </ac:spMkLst>
        </pc:spChg>
        <pc:spChg chg="add mod">
          <ac:chgData name="Julia Kasmire" userId="S::julia.kasmire@manchester.ac.uk::d623be19-69c6-4d1b-89e7-ecc750d13e6c" providerId="AD" clId="Web-{073A7731-0AA3-8673-3383-3E3E3F8E1DD4}" dt="2020-01-28T10:19:09.506" v="228" actId="14100"/>
          <ac:spMkLst>
            <pc:docMk/>
            <pc:sldMk cId="2101839235" sldId="276"/>
            <ac:spMk id="11" creationId="{5DD630C9-9955-468B-B430-44FEA8D132ED}"/>
          </ac:spMkLst>
        </pc:spChg>
        <pc:spChg chg="add mod">
          <ac:chgData name="Julia Kasmire" userId="S::julia.kasmire@manchester.ac.uk::d623be19-69c6-4d1b-89e7-ecc750d13e6c" providerId="AD" clId="Web-{073A7731-0AA3-8673-3383-3E3E3F8E1DD4}" dt="2020-01-28T10:19:19.960" v="230" actId="14100"/>
          <ac:spMkLst>
            <pc:docMk/>
            <pc:sldMk cId="2101839235" sldId="276"/>
            <ac:spMk id="12" creationId="{C318759E-B28D-4916-858E-EE56DE1B0EC8}"/>
          </ac:spMkLst>
        </pc:spChg>
        <pc:spChg chg="add mod">
          <ac:chgData name="Julia Kasmire" userId="S::julia.kasmire@manchester.ac.uk::d623be19-69c6-4d1b-89e7-ecc750d13e6c" providerId="AD" clId="Web-{073A7731-0AA3-8673-3383-3E3E3F8E1DD4}" dt="2020-01-28T10:19:33.506" v="235" actId="14100"/>
          <ac:spMkLst>
            <pc:docMk/>
            <pc:sldMk cId="2101839235" sldId="276"/>
            <ac:spMk id="13" creationId="{CE0EEFF3-CF1E-405B-A367-7B8571D61C7A}"/>
          </ac:spMkLst>
        </pc:spChg>
        <pc:spChg chg="add del">
          <ac:chgData name="Julia Kasmire" userId="S::julia.kasmire@manchester.ac.uk::d623be19-69c6-4d1b-89e7-ecc750d13e6c" providerId="AD" clId="Web-{073A7731-0AA3-8673-3383-3E3E3F8E1DD4}" dt="2020-01-28T10:19:43.444" v="237"/>
          <ac:spMkLst>
            <pc:docMk/>
            <pc:sldMk cId="2101839235" sldId="276"/>
            <ac:spMk id="14" creationId="{B6332AFB-7F92-41A8-86D3-739B63582FCC}"/>
          </ac:spMkLst>
        </pc:spChg>
        <pc:picChg chg="del">
          <ac:chgData name="Julia Kasmire" userId="S::julia.kasmire@manchester.ac.uk::d623be19-69c6-4d1b-89e7-ecc750d13e6c" providerId="AD" clId="Web-{073A7731-0AA3-8673-3383-3E3E3F8E1DD4}" dt="2020-01-28T10:17:06.335" v="206"/>
          <ac:picMkLst>
            <pc:docMk/>
            <pc:sldMk cId="2101839235" sldId="276"/>
            <ac:picMk id="2" creationId="{6F52088B-0466-4BCA-B366-8E035F90D614}"/>
          </ac:picMkLst>
        </pc:picChg>
        <pc:picChg chg="add mod ord">
          <ac:chgData name="Julia Kasmire" userId="S::julia.kasmire@manchester.ac.uk::d623be19-69c6-4d1b-89e7-ecc750d13e6c" providerId="AD" clId="Web-{073A7731-0AA3-8673-3383-3E3E3F8E1DD4}" dt="2020-01-28T10:18:49.725" v="223" actId="1076"/>
          <ac:picMkLst>
            <pc:docMk/>
            <pc:sldMk cId="2101839235" sldId="276"/>
            <ac:picMk id="6" creationId="{D10AEC42-278E-4761-8219-F4CBFE4C9021}"/>
          </ac:picMkLst>
        </pc:picChg>
      </pc:sldChg>
      <pc:sldChg chg="addSp delSp modSp add ord replId">
        <pc:chgData name="Julia Kasmire" userId="S::julia.kasmire@manchester.ac.uk::d623be19-69c6-4d1b-89e7-ecc750d13e6c" providerId="AD" clId="Web-{073A7731-0AA3-8673-3383-3E3E3F8E1DD4}" dt="2020-01-28T10:55:21.360" v="462" actId="20577"/>
        <pc:sldMkLst>
          <pc:docMk/>
          <pc:sldMk cId="4120902438" sldId="277"/>
        </pc:sldMkLst>
        <pc:spChg chg="mod">
          <ac:chgData name="Julia Kasmire" userId="S::julia.kasmire@manchester.ac.uk::d623be19-69c6-4d1b-89e7-ecc750d13e6c" providerId="AD" clId="Web-{073A7731-0AA3-8673-3383-3E3E3F8E1DD4}" dt="2020-01-28T10:54:12.891" v="445" actId="1076"/>
          <ac:spMkLst>
            <pc:docMk/>
            <pc:sldMk cId="4120902438" sldId="277"/>
            <ac:spMk id="7" creationId="{D5593C86-A19E-4964-AC28-532F0CA72C31}"/>
          </ac:spMkLst>
        </pc:spChg>
        <pc:spChg chg="mod">
          <ac:chgData name="Julia Kasmire" userId="S::julia.kasmire@manchester.ac.uk::d623be19-69c6-4d1b-89e7-ecc750d13e6c" providerId="AD" clId="Web-{073A7731-0AA3-8673-3383-3E3E3F8E1DD4}" dt="2020-01-28T10:55:21.360" v="462" actId="20577"/>
          <ac:spMkLst>
            <pc:docMk/>
            <pc:sldMk cId="4120902438" sldId="277"/>
            <ac:spMk id="8" creationId="{00000000-0000-0000-0000-000000000000}"/>
          </ac:spMkLst>
        </pc:spChg>
        <pc:spChg chg="add mod">
          <ac:chgData name="Julia Kasmire" userId="S::julia.kasmire@manchester.ac.uk::d623be19-69c6-4d1b-89e7-ecc750d13e6c" providerId="AD" clId="Web-{073A7731-0AA3-8673-3383-3E3E3F8E1DD4}" dt="2020-01-28T10:54:45.297" v="451" actId="14100"/>
          <ac:spMkLst>
            <pc:docMk/>
            <pc:sldMk cId="4120902438" sldId="277"/>
            <ac:spMk id="10" creationId="{CA6B2D25-35C1-468C-9FE0-1559590EA3AE}"/>
          </ac:spMkLst>
        </pc:spChg>
        <pc:picChg chg="mod">
          <ac:chgData name="Julia Kasmire" userId="S::julia.kasmire@manchester.ac.uk::d623be19-69c6-4d1b-89e7-ecc750d13e6c" providerId="AD" clId="Web-{073A7731-0AA3-8673-3383-3E3E3F8E1DD4}" dt="2020-01-28T10:54:24.704" v="447" actId="1076"/>
          <ac:picMkLst>
            <pc:docMk/>
            <pc:sldMk cId="4120902438" sldId="277"/>
            <ac:picMk id="2" creationId="{6F52088B-0466-4BCA-B366-8E035F90D614}"/>
          </ac:picMkLst>
        </pc:picChg>
        <pc:picChg chg="add del mod">
          <ac:chgData name="Julia Kasmire" userId="S::julia.kasmire@manchester.ac.uk::d623be19-69c6-4d1b-89e7-ecc750d13e6c" providerId="AD" clId="Web-{073A7731-0AA3-8673-3383-3E3E3F8E1DD4}" dt="2020-01-28T10:53:50.079" v="440"/>
          <ac:picMkLst>
            <pc:docMk/>
            <pc:sldMk cId="4120902438" sldId="277"/>
            <ac:picMk id="3" creationId="{16A130E7-3440-4CE4-92CF-99966DF7B2B4}"/>
          </ac:picMkLst>
        </pc:picChg>
        <pc:picChg chg="add ord">
          <ac:chgData name="Julia Kasmire" userId="S::julia.kasmire@manchester.ac.uk::d623be19-69c6-4d1b-89e7-ecc750d13e6c" providerId="AD" clId="Web-{073A7731-0AA3-8673-3383-3E3E3F8E1DD4}" dt="2020-01-28T10:54:04.876" v="444"/>
          <ac:picMkLst>
            <pc:docMk/>
            <pc:sldMk cId="4120902438" sldId="277"/>
            <ac:picMk id="6" creationId="{22D430BC-C8CF-47CA-B549-E57A0183104D}"/>
          </ac:picMkLst>
        </pc:picChg>
      </pc:sldChg>
      <pc:sldChg chg="addSp delSp modSp add replId addAnim modAnim">
        <pc:chgData name="Julia Kasmire" userId="S::julia.kasmire@manchester.ac.uk::d623be19-69c6-4d1b-89e7-ecc750d13e6c" providerId="AD" clId="Web-{073A7731-0AA3-8673-3383-3E3E3F8E1DD4}" dt="2020-01-28T12:20:33.639" v="638"/>
        <pc:sldMkLst>
          <pc:docMk/>
          <pc:sldMk cId="3764327909" sldId="278"/>
        </pc:sldMkLst>
        <pc:spChg chg="del mod">
          <ac:chgData name="Julia Kasmire" userId="S::julia.kasmire@manchester.ac.uk::d623be19-69c6-4d1b-89e7-ecc750d13e6c" providerId="AD" clId="Web-{073A7731-0AA3-8673-3383-3E3E3F8E1DD4}" dt="2020-01-28T12:10:13.888" v="557"/>
          <ac:spMkLst>
            <pc:docMk/>
            <pc:sldMk cId="3764327909" sldId="278"/>
            <ac:spMk id="4" creationId="{8569DDAC-77D4-489F-98AB-E2FFB9026A5E}"/>
          </ac:spMkLst>
        </pc:spChg>
        <pc:spChg chg="add del mod">
          <ac:chgData name="Julia Kasmire" userId="S::julia.kasmire@manchester.ac.uk::d623be19-69c6-4d1b-89e7-ecc750d13e6c" providerId="AD" clId="Web-{073A7731-0AA3-8673-3383-3E3E3F8E1DD4}" dt="2020-01-28T12:07:21.904" v="531"/>
          <ac:spMkLst>
            <pc:docMk/>
            <pc:sldMk cId="3764327909" sldId="278"/>
            <ac:spMk id="5" creationId="{52DB51ED-3A6A-474A-A026-97ED7753AEB0}"/>
          </ac:spMkLst>
        </pc:spChg>
        <pc:spChg chg="mod">
          <ac:chgData name="Julia Kasmire" userId="S::julia.kasmire@manchester.ac.uk::d623be19-69c6-4d1b-89e7-ecc750d13e6c" providerId="AD" clId="Web-{073A7731-0AA3-8673-3383-3E3E3F8E1DD4}" dt="2020-01-28T12:12:42.654" v="592" actId="20577"/>
          <ac:spMkLst>
            <pc:docMk/>
            <pc:sldMk cId="3764327909" sldId="278"/>
            <ac:spMk id="8" creationId="{00000000-0000-0000-0000-000000000000}"/>
          </ac:spMkLst>
        </pc:spChg>
        <pc:spChg chg="add mod">
          <ac:chgData name="Julia Kasmire" userId="S::julia.kasmire@manchester.ac.uk::d623be19-69c6-4d1b-89e7-ecc750d13e6c" providerId="AD" clId="Web-{073A7731-0AA3-8673-3383-3E3E3F8E1DD4}" dt="2020-01-28T12:11:38.092" v="570" actId="1076"/>
          <ac:spMkLst>
            <pc:docMk/>
            <pc:sldMk cId="3764327909" sldId="278"/>
            <ac:spMk id="9" creationId="{29BE3EC5-A6DC-4F24-AFA3-144011D14941}"/>
          </ac:spMkLst>
        </pc:spChg>
        <pc:spChg chg="del mod">
          <ac:chgData name="Julia Kasmire" userId="S::julia.kasmire@manchester.ac.uk::d623be19-69c6-4d1b-89e7-ecc750d13e6c" providerId="AD" clId="Web-{073A7731-0AA3-8673-3383-3E3E3F8E1DD4}" dt="2020-01-28T12:10:15.388" v="558"/>
          <ac:spMkLst>
            <pc:docMk/>
            <pc:sldMk cId="3764327909" sldId="278"/>
            <ac:spMk id="10" creationId="{64360950-E2D2-495B-B9BB-0DB32F61674F}"/>
          </ac:spMkLst>
        </pc:spChg>
        <pc:spChg chg="del mod">
          <ac:chgData name="Julia Kasmire" userId="S::julia.kasmire@manchester.ac.uk::d623be19-69c6-4d1b-89e7-ecc750d13e6c" providerId="AD" clId="Web-{073A7731-0AA3-8673-3383-3E3E3F8E1DD4}" dt="2020-01-28T12:10:17.545" v="559"/>
          <ac:spMkLst>
            <pc:docMk/>
            <pc:sldMk cId="3764327909" sldId="278"/>
            <ac:spMk id="11" creationId="{8B032CE8-0E03-44C5-A081-DFE6A8751A8F}"/>
          </ac:spMkLst>
        </pc:spChg>
        <pc:spChg chg="del mod">
          <ac:chgData name="Julia Kasmire" userId="S::julia.kasmire@manchester.ac.uk::d623be19-69c6-4d1b-89e7-ecc750d13e6c" providerId="AD" clId="Web-{073A7731-0AA3-8673-3383-3E3E3F8E1DD4}" dt="2020-01-28T12:10:19.904" v="560"/>
          <ac:spMkLst>
            <pc:docMk/>
            <pc:sldMk cId="3764327909" sldId="278"/>
            <ac:spMk id="12" creationId="{57B5417E-D403-40AC-A958-E0B3069A8D8A}"/>
          </ac:spMkLst>
        </pc:spChg>
        <pc:spChg chg="add mod">
          <ac:chgData name="Julia Kasmire" userId="S::julia.kasmire@manchester.ac.uk::d623be19-69c6-4d1b-89e7-ecc750d13e6c" providerId="AD" clId="Web-{073A7731-0AA3-8673-3383-3E3E3F8E1DD4}" dt="2020-01-28T12:12:11.373" v="576" actId="14100"/>
          <ac:spMkLst>
            <pc:docMk/>
            <pc:sldMk cId="3764327909" sldId="278"/>
            <ac:spMk id="14" creationId="{E3FF104C-1F83-4A05-9CAF-113BA050F51F}"/>
          </ac:spMkLst>
        </pc:spChg>
        <pc:picChg chg="del mod modCrop">
          <ac:chgData name="Julia Kasmire" userId="S::julia.kasmire@manchester.ac.uk::d623be19-69c6-4d1b-89e7-ecc750d13e6c" providerId="AD" clId="Web-{073A7731-0AA3-8673-3383-3E3E3F8E1DD4}" dt="2020-01-28T12:07:13.810" v="530"/>
          <ac:picMkLst>
            <pc:docMk/>
            <pc:sldMk cId="3764327909" sldId="278"/>
            <ac:picMk id="2" creationId="{16B33692-3209-43A1-B11F-56C34CDC9BD0}"/>
          </ac:picMkLst>
        </pc:picChg>
        <pc:picChg chg="add mod ord modCrop">
          <ac:chgData name="Julia Kasmire" userId="S::julia.kasmire@manchester.ac.uk::d623be19-69c6-4d1b-89e7-ecc750d13e6c" providerId="AD" clId="Web-{073A7731-0AA3-8673-3383-3E3E3F8E1DD4}" dt="2020-01-28T12:10:54.623" v="566" actId="1076"/>
          <ac:picMkLst>
            <pc:docMk/>
            <pc:sldMk cId="3764327909" sldId="278"/>
            <ac:picMk id="6" creationId="{A4AAA49A-C070-487B-8DEB-DCA830710661}"/>
          </ac:picMkLst>
        </pc:picChg>
      </pc:sldChg>
      <pc:sldChg chg="addSp delSp modSp add replId">
        <pc:chgData name="Julia Kasmire" userId="S::julia.kasmire@manchester.ac.uk::d623be19-69c6-4d1b-89e7-ecc750d13e6c" providerId="AD" clId="Web-{073A7731-0AA3-8673-3383-3E3E3F8E1DD4}" dt="2020-01-28T12:19:59.279" v="636" actId="14100"/>
        <pc:sldMkLst>
          <pc:docMk/>
          <pc:sldMk cId="1979229760" sldId="279"/>
        </pc:sldMkLst>
        <pc:spChg chg="add del mod">
          <ac:chgData name="Julia Kasmire" userId="S::julia.kasmire@manchester.ac.uk::d623be19-69c6-4d1b-89e7-ecc750d13e6c" providerId="AD" clId="Web-{073A7731-0AA3-8673-3383-3E3E3F8E1DD4}" dt="2020-01-28T12:15:13.045" v="601"/>
          <ac:spMkLst>
            <pc:docMk/>
            <pc:sldMk cId="1979229760" sldId="279"/>
            <ac:spMk id="3" creationId="{ECCBAF98-0E1E-4874-84FD-8DEC4DCACE9A}"/>
          </ac:spMkLst>
        </pc:spChg>
        <pc:spChg chg="add del mod">
          <ac:chgData name="Julia Kasmire" userId="S::julia.kasmire@manchester.ac.uk::d623be19-69c6-4d1b-89e7-ecc750d13e6c" providerId="AD" clId="Web-{073A7731-0AA3-8673-3383-3E3E3F8E1DD4}" dt="2020-01-28T12:16:26.373" v="605"/>
          <ac:spMkLst>
            <pc:docMk/>
            <pc:sldMk cId="1979229760" sldId="279"/>
            <ac:spMk id="10" creationId="{F9F0133B-FCF2-43F3-B61B-B0132D591FD6}"/>
          </ac:spMkLst>
        </pc:spChg>
        <pc:spChg chg="add mod">
          <ac:chgData name="Julia Kasmire" userId="S::julia.kasmire@manchester.ac.uk::d623be19-69c6-4d1b-89e7-ecc750d13e6c" providerId="AD" clId="Web-{073A7731-0AA3-8673-3383-3E3E3F8E1DD4}" dt="2020-01-28T12:17:39.685" v="615" actId="14100"/>
          <ac:spMkLst>
            <pc:docMk/>
            <pc:sldMk cId="1979229760" sldId="279"/>
            <ac:spMk id="13" creationId="{9AEA6D00-DB88-4D5E-8DEC-A6BB9DF70338}"/>
          </ac:spMkLst>
        </pc:spChg>
        <pc:spChg chg="add mod">
          <ac:chgData name="Julia Kasmire" userId="S::julia.kasmire@manchester.ac.uk::d623be19-69c6-4d1b-89e7-ecc750d13e6c" providerId="AD" clId="Web-{073A7731-0AA3-8673-3383-3E3E3F8E1DD4}" dt="2020-01-28T12:18:22.748" v="624" actId="1076"/>
          <ac:spMkLst>
            <pc:docMk/>
            <pc:sldMk cId="1979229760" sldId="279"/>
            <ac:spMk id="16" creationId="{75175502-7249-4856-A0AE-6E3F02634F8D}"/>
          </ac:spMkLst>
        </pc:spChg>
        <pc:spChg chg="add mod">
          <ac:chgData name="Julia Kasmire" userId="S::julia.kasmire@manchester.ac.uk::d623be19-69c6-4d1b-89e7-ecc750d13e6c" providerId="AD" clId="Web-{073A7731-0AA3-8673-3383-3E3E3F8E1DD4}" dt="2020-01-28T12:18:57.436" v="629" actId="1076"/>
          <ac:spMkLst>
            <pc:docMk/>
            <pc:sldMk cId="1979229760" sldId="279"/>
            <ac:spMk id="17" creationId="{4207FFBF-359D-46A0-BBC6-D49320302E15}"/>
          </ac:spMkLst>
        </pc:spChg>
        <pc:spChg chg="add mod">
          <ac:chgData name="Julia Kasmire" userId="S::julia.kasmire@manchester.ac.uk::d623be19-69c6-4d1b-89e7-ecc750d13e6c" providerId="AD" clId="Web-{073A7731-0AA3-8673-3383-3E3E3F8E1DD4}" dt="2020-01-28T12:19:28.701" v="631" actId="1076"/>
          <ac:spMkLst>
            <pc:docMk/>
            <pc:sldMk cId="1979229760" sldId="279"/>
            <ac:spMk id="18" creationId="{1390A7A4-D897-42C7-9AFD-087A53CC8039}"/>
          </ac:spMkLst>
        </pc:spChg>
        <pc:spChg chg="add mod">
          <ac:chgData name="Julia Kasmire" userId="S::julia.kasmire@manchester.ac.uk::d623be19-69c6-4d1b-89e7-ecc750d13e6c" providerId="AD" clId="Web-{073A7731-0AA3-8673-3383-3E3E3F8E1DD4}" dt="2020-01-28T12:19:39.451" v="633" actId="1076"/>
          <ac:spMkLst>
            <pc:docMk/>
            <pc:sldMk cId="1979229760" sldId="279"/>
            <ac:spMk id="19" creationId="{A86B58E0-4FC7-40D5-A999-B7AFCEDAAE80}"/>
          </ac:spMkLst>
        </pc:spChg>
        <pc:spChg chg="add mod">
          <ac:chgData name="Julia Kasmire" userId="S::julia.kasmire@manchester.ac.uk::d623be19-69c6-4d1b-89e7-ecc750d13e6c" providerId="AD" clId="Web-{073A7731-0AA3-8673-3383-3E3E3F8E1DD4}" dt="2020-01-28T12:19:59.279" v="636" actId="14100"/>
          <ac:spMkLst>
            <pc:docMk/>
            <pc:sldMk cId="1979229760" sldId="279"/>
            <ac:spMk id="20" creationId="{8378AFCD-FD0C-450B-AAD8-2E12CD70D971}"/>
          </ac:spMkLst>
        </pc:spChg>
        <pc:picChg chg="add del mod ord modCrop">
          <ac:chgData name="Julia Kasmire" userId="S::julia.kasmire@manchester.ac.uk::d623be19-69c6-4d1b-89e7-ecc750d13e6c" providerId="AD" clId="Web-{073A7731-0AA3-8673-3383-3E3E3F8E1DD4}" dt="2020-01-28T12:16:18.389" v="604"/>
          <ac:picMkLst>
            <pc:docMk/>
            <pc:sldMk cId="1979229760" sldId="279"/>
            <ac:picMk id="4" creationId="{2A9B687F-A403-4EE2-823A-DDD2C1610A11}"/>
          </ac:picMkLst>
        </pc:picChg>
        <pc:picChg chg="del mod">
          <ac:chgData name="Julia Kasmire" userId="S::julia.kasmire@manchester.ac.uk::d623be19-69c6-4d1b-89e7-ecc750d13e6c" providerId="AD" clId="Web-{073A7731-0AA3-8673-3383-3E3E3F8E1DD4}" dt="2020-01-28T12:15:06.545" v="600"/>
          <ac:picMkLst>
            <pc:docMk/>
            <pc:sldMk cId="1979229760" sldId="279"/>
            <ac:picMk id="6" creationId="{A4AAA49A-C070-487B-8DEB-DCA830710661}"/>
          </ac:picMkLst>
        </pc:picChg>
        <pc:picChg chg="add mod ord modCrop">
          <ac:chgData name="Julia Kasmire" userId="S::julia.kasmire@manchester.ac.uk::d623be19-69c6-4d1b-89e7-ecc750d13e6c" providerId="AD" clId="Web-{073A7731-0AA3-8673-3383-3E3E3F8E1DD4}" dt="2020-01-28T12:16:57.842" v="608" actId="14100"/>
          <ac:picMkLst>
            <pc:docMk/>
            <pc:sldMk cId="1979229760" sldId="279"/>
            <ac:picMk id="11" creationId="{A8CBE8EA-7DFB-491C-A4E3-D71F9C9CDD43}"/>
          </ac:picMkLst>
        </pc:picChg>
      </pc:sldChg>
      <pc:sldChg chg="modSp add del replId">
        <pc:chgData name="Julia Kasmire" userId="S::julia.kasmire@manchester.ac.uk::d623be19-69c6-4d1b-89e7-ecc750d13e6c" providerId="AD" clId="Web-{073A7731-0AA3-8673-3383-3E3E3F8E1DD4}" dt="2020-01-28T12:13:06.779" v="596"/>
        <pc:sldMkLst>
          <pc:docMk/>
          <pc:sldMk cId="2621575537" sldId="279"/>
        </pc:sldMkLst>
        <pc:spChg chg="mod">
          <ac:chgData name="Julia Kasmire" userId="S::julia.kasmire@manchester.ac.uk::d623be19-69c6-4d1b-89e7-ecc750d13e6c" providerId="AD" clId="Web-{073A7731-0AA3-8673-3383-3E3E3F8E1DD4}" dt="2020-01-28T12:12:58.888" v="595" actId="1076"/>
          <ac:spMkLst>
            <pc:docMk/>
            <pc:sldMk cId="2621575537" sldId="279"/>
            <ac:spMk id="14" creationId="{E3FF104C-1F83-4A05-9CAF-113BA050F51F}"/>
          </ac:spMkLst>
        </pc:spChg>
      </pc:sldChg>
    </pc:docChg>
  </pc:docChgLst>
  <pc:docChgLst>
    <pc:chgData name="Julia Kasmire" userId="S::julia.kasmire@manchester.ac.uk::d623be19-69c6-4d1b-89e7-ecc750d13e6c" providerId="AD" clId="Web-{51D73E7C-4204-0FB4-2F85-6249E282882D}"/>
    <pc:docChg chg="modSld">
      <pc:chgData name="Julia Kasmire" userId="S::julia.kasmire@manchester.ac.uk::d623be19-69c6-4d1b-89e7-ecc750d13e6c" providerId="AD" clId="Web-{51D73E7C-4204-0FB4-2F85-6249E282882D}" dt="2020-02-13T16:15:09.753" v="28" actId="20577"/>
      <pc:docMkLst>
        <pc:docMk/>
      </pc:docMkLst>
      <pc:sldChg chg="modSp">
        <pc:chgData name="Julia Kasmire" userId="S::julia.kasmire@manchester.ac.uk::d623be19-69c6-4d1b-89e7-ecc750d13e6c" providerId="AD" clId="Web-{51D73E7C-4204-0FB4-2F85-6249E282882D}" dt="2020-02-13T16:15:09.753" v="27" actId="20577"/>
        <pc:sldMkLst>
          <pc:docMk/>
          <pc:sldMk cId="3413337194" sldId="267"/>
        </pc:sldMkLst>
        <pc:spChg chg="mod">
          <ac:chgData name="Julia Kasmire" userId="S::julia.kasmire@manchester.ac.uk::d623be19-69c6-4d1b-89e7-ecc750d13e6c" providerId="AD" clId="Web-{51D73E7C-4204-0FB4-2F85-6249E282882D}" dt="2020-02-13T16:15:09.753" v="27" actId="20577"/>
          <ac:spMkLst>
            <pc:docMk/>
            <pc:sldMk cId="3413337194" sldId="267"/>
            <ac:spMk id="8" creationId="{00000000-0000-0000-0000-000000000000}"/>
          </ac:spMkLst>
        </pc:spChg>
      </pc:sldChg>
    </pc:docChg>
  </pc:docChgLst>
  <pc:docChgLst>
    <pc:chgData name="Julia Kasmire" userId="S::julia.kasmire@manchester.ac.uk::d623be19-69c6-4d1b-89e7-ecc750d13e6c" providerId="AD" clId="Web-{BB71DFE3-85B6-6594-D4D5-E3DF6B1E2A2A}"/>
    <pc:docChg chg="addSld delSld modSld">
      <pc:chgData name="Julia Kasmire" userId="S::julia.kasmire@manchester.ac.uk::d623be19-69c6-4d1b-89e7-ecc750d13e6c" providerId="AD" clId="Web-{BB71DFE3-85B6-6594-D4D5-E3DF6B1E2A2A}" dt="2020-01-29T11:06:24.938" v="691" actId="1076"/>
      <pc:docMkLst>
        <pc:docMk/>
      </pc:docMkLst>
      <pc:sldChg chg="modSp modNotes">
        <pc:chgData name="Julia Kasmire" userId="S::julia.kasmire@manchester.ac.uk::d623be19-69c6-4d1b-89e7-ecc750d13e6c" providerId="AD" clId="Web-{BB71DFE3-85B6-6594-D4D5-E3DF6B1E2A2A}" dt="2020-01-29T10:53:21.673" v="90"/>
        <pc:sldMkLst>
          <pc:docMk/>
          <pc:sldMk cId="3022452608" sldId="256"/>
        </pc:sldMkLst>
        <pc:spChg chg="mod">
          <ac:chgData name="Julia Kasmire" userId="S::julia.kasmire@manchester.ac.uk::d623be19-69c6-4d1b-89e7-ecc750d13e6c" providerId="AD" clId="Web-{BB71DFE3-85B6-6594-D4D5-E3DF6B1E2A2A}" dt="2020-01-29T10:50:14.079" v="4" actId="20577"/>
          <ac:spMkLst>
            <pc:docMk/>
            <pc:sldMk cId="3022452608" sldId="256"/>
            <ac:spMk id="2" creationId="{00000000-0000-0000-0000-000000000000}"/>
          </ac:spMkLst>
        </pc:spChg>
      </pc:sldChg>
      <pc:sldChg chg="modSp modNotes">
        <pc:chgData name="Julia Kasmire" userId="S::julia.kasmire@manchester.ac.uk::d623be19-69c6-4d1b-89e7-ecc750d13e6c" providerId="AD" clId="Web-{BB71DFE3-85B6-6594-D4D5-E3DF6B1E2A2A}" dt="2020-01-29T11:01:03.094" v="617"/>
        <pc:sldMkLst>
          <pc:docMk/>
          <pc:sldMk cId="1056690337" sldId="257"/>
        </pc:sldMkLst>
        <pc:spChg chg="mod">
          <ac:chgData name="Julia Kasmire" userId="S::julia.kasmire@manchester.ac.uk::d623be19-69c6-4d1b-89e7-ecc750d13e6c" providerId="AD" clId="Web-{BB71DFE3-85B6-6594-D4D5-E3DF6B1E2A2A}" dt="2020-01-29T10:52:06.704" v="83" actId="20577"/>
          <ac:spMkLst>
            <pc:docMk/>
            <pc:sldMk cId="1056690337" sldId="257"/>
            <ac:spMk id="9" creationId="{00000000-0000-0000-0000-000000000000}"/>
          </ac:spMkLst>
        </pc:spChg>
      </pc:sldChg>
      <pc:sldChg chg="modSp">
        <pc:chgData name="Julia Kasmire" userId="S::julia.kasmire@manchester.ac.uk::d623be19-69c6-4d1b-89e7-ecc750d13e6c" providerId="AD" clId="Web-{BB71DFE3-85B6-6594-D4D5-E3DF6B1E2A2A}" dt="2020-01-29T10:50:18.517" v="9" actId="20577"/>
        <pc:sldMkLst>
          <pc:docMk/>
          <pc:sldMk cId="1544545338" sldId="260"/>
        </pc:sldMkLst>
        <pc:spChg chg="mod">
          <ac:chgData name="Julia Kasmire" userId="S::julia.kasmire@manchester.ac.uk::d623be19-69c6-4d1b-89e7-ecc750d13e6c" providerId="AD" clId="Web-{BB71DFE3-85B6-6594-D4D5-E3DF6B1E2A2A}" dt="2020-01-29T10:50:18.517" v="9" actId="20577"/>
          <ac:spMkLst>
            <pc:docMk/>
            <pc:sldMk cId="1544545338" sldId="260"/>
            <ac:spMk id="2" creationId="{00000000-0000-0000-0000-000000000000}"/>
          </ac:spMkLst>
        </pc:spChg>
      </pc:sldChg>
      <pc:sldChg chg="modNotes">
        <pc:chgData name="Julia Kasmire" userId="S::julia.kasmire@manchester.ac.uk::d623be19-69c6-4d1b-89e7-ecc750d13e6c" providerId="AD" clId="Web-{BB71DFE3-85B6-6594-D4D5-E3DF6B1E2A2A}" dt="2020-01-29T10:53:36.282" v="91"/>
        <pc:sldMkLst>
          <pc:docMk/>
          <pc:sldMk cId="1689939711" sldId="265"/>
        </pc:sldMkLst>
      </pc:sldChg>
      <pc:sldChg chg="modNotes">
        <pc:chgData name="Julia Kasmire" userId="S::julia.kasmire@manchester.ac.uk::d623be19-69c6-4d1b-89e7-ecc750d13e6c" providerId="AD" clId="Web-{BB71DFE3-85B6-6594-D4D5-E3DF6B1E2A2A}" dt="2020-01-29T10:53:47.142" v="92"/>
        <pc:sldMkLst>
          <pc:docMk/>
          <pc:sldMk cId="2822593755" sldId="266"/>
        </pc:sldMkLst>
      </pc:sldChg>
      <pc:sldChg chg="addSp delSp modSp modNotes">
        <pc:chgData name="Julia Kasmire" userId="S::julia.kasmire@manchester.ac.uk::d623be19-69c6-4d1b-89e7-ecc750d13e6c" providerId="AD" clId="Web-{BB71DFE3-85B6-6594-D4D5-E3DF6B1E2A2A}" dt="2020-01-29T11:06:24.938" v="691" actId="1076"/>
        <pc:sldMkLst>
          <pc:docMk/>
          <pc:sldMk cId="1608952424" sldId="271"/>
        </pc:sldMkLst>
        <pc:spChg chg="add del mod">
          <ac:chgData name="Julia Kasmire" userId="S::julia.kasmire@manchester.ac.uk::d623be19-69c6-4d1b-89e7-ecc750d13e6c" providerId="AD" clId="Web-{BB71DFE3-85B6-6594-D4D5-E3DF6B1E2A2A}" dt="2020-01-29T11:03:16.251" v="674"/>
          <ac:spMkLst>
            <pc:docMk/>
            <pc:sldMk cId="1608952424" sldId="271"/>
            <ac:spMk id="5" creationId="{67243DA7-1405-4074-97AD-2CC3AC4E5954}"/>
          </ac:spMkLst>
        </pc:spChg>
        <pc:spChg chg="mod">
          <ac:chgData name="Julia Kasmire" userId="S::julia.kasmire@manchester.ac.uk::d623be19-69c6-4d1b-89e7-ecc750d13e6c" providerId="AD" clId="Web-{BB71DFE3-85B6-6594-D4D5-E3DF6B1E2A2A}" dt="2020-01-29T11:02:56.969" v="670" actId="20577"/>
          <ac:spMkLst>
            <pc:docMk/>
            <pc:sldMk cId="1608952424" sldId="271"/>
            <ac:spMk id="8" creationId="{00000000-0000-0000-0000-000000000000}"/>
          </ac:spMkLst>
        </pc:spChg>
        <pc:spChg chg="add del mod">
          <ac:chgData name="Julia Kasmire" userId="S::julia.kasmire@manchester.ac.uk::d623be19-69c6-4d1b-89e7-ecc750d13e6c" providerId="AD" clId="Web-{BB71DFE3-85B6-6594-D4D5-E3DF6B1E2A2A}" dt="2020-01-29T11:05:02.626" v="678"/>
          <ac:spMkLst>
            <pc:docMk/>
            <pc:sldMk cId="1608952424" sldId="271"/>
            <ac:spMk id="11" creationId="{B6254D7F-FDF9-4BB5-B861-8183097A7591}"/>
          </ac:spMkLst>
        </pc:spChg>
        <pc:spChg chg="add del mod">
          <ac:chgData name="Julia Kasmire" userId="S::julia.kasmire@manchester.ac.uk::d623be19-69c6-4d1b-89e7-ecc750d13e6c" providerId="AD" clId="Web-{BB71DFE3-85B6-6594-D4D5-E3DF6B1E2A2A}" dt="2020-01-29T11:05:27.141" v="682"/>
          <ac:spMkLst>
            <pc:docMk/>
            <pc:sldMk cId="1608952424" sldId="271"/>
            <ac:spMk id="15" creationId="{54FF3B8C-37CC-4D34-BB82-342CA1AA1AB3}"/>
          </ac:spMkLst>
        </pc:spChg>
        <pc:picChg chg="del">
          <ac:chgData name="Julia Kasmire" userId="S::julia.kasmire@manchester.ac.uk::d623be19-69c6-4d1b-89e7-ecc750d13e6c" providerId="AD" clId="Web-{BB71DFE3-85B6-6594-D4D5-E3DF6B1E2A2A}" dt="2020-01-29T11:02:59.329" v="673"/>
          <ac:picMkLst>
            <pc:docMk/>
            <pc:sldMk cId="1608952424" sldId="271"/>
            <ac:picMk id="2" creationId="{6F52088B-0466-4BCA-B366-8E035F90D614}"/>
          </ac:picMkLst>
        </pc:picChg>
        <pc:picChg chg="add del mod ord modCrop">
          <ac:chgData name="Julia Kasmire" userId="S::julia.kasmire@manchester.ac.uk::d623be19-69c6-4d1b-89e7-ecc750d13e6c" providerId="AD" clId="Web-{BB71DFE3-85B6-6594-D4D5-E3DF6B1E2A2A}" dt="2020-01-29T11:03:36.032" v="677"/>
          <ac:picMkLst>
            <pc:docMk/>
            <pc:sldMk cId="1608952424" sldId="271"/>
            <ac:picMk id="6" creationId="{046EEC24-CB26-4651-8666-92DDD215E05D}"/>
          </ac:picMkLst>
        </pc:picChg>
        <pc:picChg chg="add del mod ord modCrop">
          <ac:chgData name="Julia Kasmire" userId="S::julia.kasmire@manchester.ac.uk::d623be19-69c6-4d1b-89e7-ecc750d13e6c" providerId="AD" clId="Web-{BB71DFE3-85B6-6594-D4D5-E3DF6B1E2A2A}" dt="2020-01-29T11:05:21.594" v="681"/>
          <ac:picMkLst>
            <pc:docMk/>
            <pc:sldMk cId="1608952424" sldId="271"/>
            <ac:picMk id="12" creationId="{FEB6395A-FCA8-4650-AC8B-54D4C56F0E51}"/>
          </ac:picMkLst>
        </pc:picChg>
        <pc:picChg chg="add mod ord modCrop">
          <ac:chgData name="Julia Kasmire" userId="S::julia.kasmire@manchester.ac.uk::d623be19-69c6-4d1b-89e7-ecc750d13e6c" providerId="AD" clId="Web-{BB71DFE3-85B6-6594-D4D5-E3DF6B1E2A2A}" dt="2020-01-29T11:06:24.938" v="691" actId="1076"/>
          <ac:picMkLst>
            <pc:docMk/>
            <pc:sldMk cId="1608952424" sldId="271"/>
            <ac:picMk id="16" creationId="{D5BE838B-D6CD-4D72-8134-4893D195AEFE}"/>
          </ac:picMkLst>
        </pc:picChg>
      </pc:sldChg>
      <pc:sldChg chg="add del">
        <pc:chgData name="Julia Kasmire" userId="S::julia.kasmire@manchester.ac.uk::d623be19-69c6-4d1b-89e7-ecc750d13e6c" providerId="AD" clId="Web-{BB71DFE3-85B6-6594-D4D5-E3DF6B1E2A2A}" dt="2020-01-29T10:55:45.110" v="171"/>
        <pc:sldMkLst>
          <pc:docMk/>
          <pc:sldMk cId="3994669687" sldId="296"/>
        </pc:sldMkLst>
      </pc:sldChg>
      <pc:sldChg chg="modSp add replId modNotes">
        <pc:chgData name="Julia Kasmire" userId="S::julia.kasmire@manchester.ac.uk::d623be19-69c6-4d1b-89e7-ecc750d13e6c" providerId="AD" clId="Web-{BB71DFE3-85B6-6594-D4D5-E3DF6B1E2A2A}" dt="2020-01-29T10:56:55.907" v="289"/>
        <pc:sldMkLst>
          <pc:docMk/>
          <pc:sldMk cId="1839827452" sldId="297"/>
        </pc:sldMkLst>
        <pc:spChg chg="mod">
          <ac:chgData name="Julia Kasmire" userId="S::julia.kasmire@manchester.ac.uk::d623be19-69c6-4d1b-89e7-ecc750d13e6c" providerId="AD" clId="Web-{BB71DFE3-85B6-6594-D4D5-E3DF6B1E2A2A}" dt="2020-01-29T10:54:24.032" v="97" actId="20577"/>
          <ac:spMkLst>
            <pc:docMk/>
            <pc:sldMk cId="1839827452" sldId="297"/>
            <ac:spMk id="2" creationId="{00000000-0000-0000-0000-000000000000}"/>
          </ac:spMkLst>
        </pc:spChg>
        <pc:spChg chg="mod">
          <ac:chgData name="Julia Kasmire" userId="S::julia.kasmire@manchester.ac.uk::d623be19-69c6-4d1b-89e7-ecc750d13e6c" providerId="AD" clId="Web-{BB71DFE3-85B6-6594-D4D5-E3DF6B1E2A2A}" dt="2020-01-29T10:55:28.954" v="167" actId="20577"/>
          <ac:spMkLst>
            <pc:docMk/>
            <pc:sldMk cId="1839827452" sldId="297"/>
            <ac:spMk id="3" creationId="{96F24086-9A48-4DCD-A390-51BE85C1E365}"/>
          </ac:spMkLst>
        </pc:spChg>
      </pc:sldChg>
      <pc:sldChg chg="add replId">
        <pc:chgData name="Julia Kasmire" userId="S::julia.kasmire@manchester.ac.uk::d623be19-69c6-4d1b-89e7-ecc750d13e6c" providerId="AD" clId="Web-{BB71DFE3-85B6-6594-D4D5-E3DF6B1E2A2A}" dt="2020-01-29T11:01:44.485" v="638"/>
        <pc:sldMkLst>
          <pc:docMk/>
          <pc:sldMk cId="3061691943" sldId="298"/>
        </pc:sldMkLst>
      </pc:sldChg>
      <pc:sldMasterChg chg="addSldLayout">
        <pc:chgData name="Julia Kasmire" userId="S::julia.kasmire@manchester.ac.uk::d623be19-69c6-4d1b-89e7-ecc750d13e6c" providerId="AD" clId="Web-{BB71DFE3-85B6-6594-D4D5-E3DF6B1E2A2A}" dt="2020-01-29T10:54:03.720" v="93"/>
        <pc:sldMasterMkLst>
          <pc:docMk/>
          <pc:sldMasterMk cId="282512926" sldId="2147483674"/>
        </pc:sldMasterMkLst>
        <pc:sldLayoutChg chg="add">
          <pc:chgData name="Julia Kasmire" userId="S::julia.kasmire@manchester.ac.uk::d623be19-69c6-4d1b-89e7-ecc750d13e6c" providerId="AD" clId="Web-{BB71DFE3-85B6-6594-D4D5-E3DF6B1E2A2A}" dt="2020-01-29T10:54:03.720" v="93"/>
          <pc:sldLayoutMkLst>
            <pc:docMk/>
            <pc:sldMasterMk cId="282512926" sldId="2147483674"/>
            <pc:sldLayoutMk cId="455276654" sldId="2147483679"/>
          </pc:sldLayoutMkLst>
        </pc:sldLayoutChg>
      </pc:sldMasterChg>
    </pc:docChg>
  </pc:docChgLst>
  <pc:docChgLst>
    <pc:chgData name="Julia Kasmire" userId="S::julia.kasmire@manchester.ac.uk::d623be19-69c6-4d1b-89e7-ecc750d13e6c" providerId="AD" clId="Web-{35BBA8D9-6237-7A3F-D4BD-AB935E221B93}"/>
    <pc:docChg chg="modSld">
      <pc:chgData name="Julia Kasmire" userId="S::julia.kasmire@manchester.ac.uk::d623be19-69c6-4d1b-89e7-ecc750d13e6c" providerId="AD" clId="Web-{35BBA8D9-6237-7A3F-D4BD-AB935E221B93}" dt="2020-02-11T16:15:50.299" v="3" actId="1076"/>
      <pc:docMkLst>
        <pc:docMk/>
      </pc:docMkLst>
      <pc:sldChg chg="addSp modSp">
        <pc:chgData name="Julia Kasmire" userId="S::julia.kasmire@manchester.ac.uk::d623be19-69c6-4d1b-89e7-ecc750d13e6c" providerId="AD" clId="Web-{35BBA8D9-6237-7A3F-D4BD-AB935E221B93}" dt="2020-02-11T16:15:50.299" v="3" actId="1076"/>
        <pc:sldMkLst>
          <pc:docMk/>
          <pc:sldMk cId="20969679" sldId="319"/>
        </pc:sldMkLst>
        <pc:picChg chg="add mod modCrop">
          <ac:chgData name="Julia Kasmire" userId="S::julia.kasmire@manchester.ac.uk::d623be19-69c6-4d1b-89e7-ecc750d13e6c" providerId="AD" clId="Web-{35BBA8D9-6237-7A3F-D4BD-AB935E221B93}" dt="2020-02-11T16:15:50.299" v="3" actId="1076"/>
          <ac:picMkLst>
            <pc:docMk/>
            <pc:sldMk cId="20969679" sldId="319"/>
            <ac:picMk id="2" creationId="{830B35E5-380F-4F41-B71D-80CBA3432477}"/>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7F52136-306C-4703-BF06-D8529150C506}" type="datetimeFigureOut">
              <a:rPr lang="en-GB" smtClean="0"/>
              <a:t>13/02/2020</a:t>
            </a:fld>
            <a:endParaRPr lang="en-GB"/>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CEEAF5F-AC25-4B97-9244-7425B9ED1240}" type="slidenum">
              <a:rPr lang="en-GB" smtClean="0"/>
              <a:t>‹#›</a:t>
            </a:fld>
            <a:endParaRPr lang="en-GB"/>
          </a:p>
        </p:txBody>
      </p:sp>
    </p:spTree>
    <p:extLst>
      <p:ext uri="{BB962C8B-B14F-4D97-AF65-F5344CB8AC3E}">
        <p14:creationId xmlns:p14="http://schemas.microsoft.com/office/powerpoint/2010/main" val="367356371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C0147A5-5D0B-4939-95D0-DAD5CCD572C2}" type="datetimeFigureOut">
              <a:rPr lang="en-GB"/>
              <a:t>13/02/2020</a:t>
            </a:fld>
            <a:endParaRPr lang="en-GB"/>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27A9518-3833-49BC-AA94-C5620D00C69A}" type="slidenum">
              <a:rPr lang="en-GB"/>
              <a:t>‹#›</a:t>
            </a:fld>
            <a:endParaRPr lang="en-GB"/>
          </a:p>
        </p:txBody>
      </p:sp>
    </p:spTree>
    <p:extLst>
      <p:ext uri="{BB962C8B-B14F-4D97-AF65-F5344CB8AC3E}">
        <p14:creationId xmlns:p14="http://schemas.microsoft.com/office/powerpoint/2010/main" val="42197309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Sans-Serif"/>
              <a:buChar char="•"/>
            </a:pPr>
            <a:r>
              <a:rPr lang="en-GB"/>
              <a:t>Hello everyone.  </a:t>
            </a:r>
            <a:endParaRPr lang="en-US"/>
          </a:p>
          <a:p>
            <a:pPr marL="285750" indent="-285750">
              <a:buFont typeface="Arial,Sans-Serif"/>
              <a:buChar char="•"/>
            </a:pPr>
            <a:endParaRPr lang="en-GB" dirty="0"/>
          </a:p>
          <a:p>
            <a:pPr marL="285750" indent="-285750">
              <a:buFont typeface="Arial,Sans-Serif"/>
              <a:buChar char="•"/>
            </a:pPr>
            <a:r>
              <a:rPr lang="en-GB"/>
              <a:t>The webinar starts in 5 minutes.  </a:t>
            </a:r>
            <a:endParaRPr lang="en-US"/>
          </a:p>
          <a:p>
            <a:pPr marL="285750" indent="-285750">
              <a:buFont typeface="Arial,Sans-Serif"/>
              <a:buChar char="•"/>
            </a:pPr>
            <a:r>
              <a:rPr lang="en-GB"/>
              <a:t>Hopefully you can all hear me –you are on mute and will stay on mute throughout.  </a:t>
            </a:r>
            <a:endParaRPr lang="en-US"/>
          </a:p>
          <a:p>
            <a:pPr marL="285750" indent="-285750">
              <a:buFont typeface="Arial,Sans-Serif"/>
              <a:buChar char="•"/>
            </a:pPr>
            <a:r>
              <a:rPr lang="en-GB"/>
              <a:t>If you want to ask a question you can do so at any time by typing into the questions box at the top right of your screen – press the red arrow if you can’t see it.  </a:t>
            </a:r>
            <a:endParaRPr lang="en-US"/>
          </a:p>
          <a:p>
            <a:endParaRPr lang="en-US" dirty="0">
              <a:cs typeface="Calibri"/>
            </a:endParaRPr>
          </a:p>
        </p:txBody>
      </p:sp>
      <p:sp>
        <p:nvSpPr>
          <p:cNvPr id="4" name="Slide Number Placeholder 3"/>
          <p:cNvSpPr>
            <a:spLocks noGrp="1"/>
          </p:cNvSpPr>
          <p:nvPr>
            <p:ph type="sldNum" sz="quarter" idx="5"/>
          </p:nvPr>
        </p:nvSpPr>
        <p:spPr/>
        <p:txBody>
          <a:bodyPr/>
          <a:lstStyle/>
          <a:p>
            <a:fld id="{427A9518-3833-49BC-AA94-C5620D00C69A}" type="slidenum">
              <a:rPr lang="en-GB"/>
              <a:t>1</a:t>
            </a:fld>
            <a:endParaRPr lang="en-GB"/>
          </a:p>
        </p:txBody>
      </p:sp>
    </p:spTree>
    <p:extLst>
      <p:ext uri="{BB962C8B-B14F-4D97-AF65-F5344CB8AC3E}">
        <p14:creationId xmlns:p14="http://schemas.microsoft.com/office/powerpoint/2010/main" val="9996575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Which is where I store</a:t>
            </a:r>
            <a:r>
              <a:rPr lang="en-GB" baseline="0" dirty="0"/>
              <a:t> the contents of a </a:t>
            </a:r>
            <a:r>
              <a:rPr lang="en-GB" dirty="0"/>
              <a:t>.csv file that I open</a:t>
            </a:r>
            <a:r>
              <a:rPr lang="en-GB" baseline="0" dirty="0"/>
              <a:t> during the non-random setup procedure. </a:t>
            </a:r>
          </a:p>
          <a:p>
            <a:r>
              <a:rPr lang="en-GB" dirty="0"/>
              <a:t>CLICK</a:t>
            </a:r>
          </a:p>
        </p:txBody>
      </p:sp>
      <p:sp>
        <p:nvSpPr>
          <p:cNvPr id="4" name="Slide Number Placeholder 3"/>
          <p:cNvSpPr>
            <a:spLocks noGrp="1"/>
          </p:cNvSpPr>
          <p:nvPr>
            <p:ph type="sldNum" sz="quarter" idx="5"/>
          </p:nvPr>
        </p:nvSpPr>
        <p:spPr/>
        <p:txBody>
          <a:bodyPr/>
          <a:lstStyle/>
          <a:p>
            <a:fld id="{427A9518-3833-49BC-AA94-C5620D00C69A}" type="slidenum">
              <a:rPr lang="en-GB"/>
              <a:t>10</a:t>
            </a:fld>
            <a:endParaRPr lang="en-GB"/>
          </a:p>
        </p:txBody>
      </p:sp>
    </p:spTree>
    <p:extLst>
      <p:ext uri="{BB962C8B-B14F-4D97-AF65-F5344CB8AC3E}">
        <p14:creationId xmlns:p14="http://schemas.microsoft.com/office/powerpoint/2010/main" val="2953975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a:t>
            </a:r>
            <a:r>
              <a:rPr lang="en-GB" baseline="0" dirty="0"/>
              <a:t> is what that .csv file looks like. </a:t>
            </a:r>
          </a:p>
          <a:p>
            <a:r>
              <a:rPr lang="en-GB" dirty="0"/>
              <a:t>Each</a:t>
            </a:r>
            <a:r>
              <a:rPr lang="en-GB" baseline="0" dirty="0"/>
              <a:t> row begins with a the name of a tram stop name, as it appears in the </a:t>
            </a:r>
            <a:r>
              <a:rPr lang="en-GB" baseline="0" dirty="0" err="1"/>
              <a:t>tramstop</a:t>
            </a:r>
            <a:r>
              <a:rPr lang="en-GB" baseline="0" dirty="0"/>
              <a:t> </a:t>
            </a:r>
            <a:r>
              <a:rPr lang="en-GB" baseline="0" dirty="0" err="1"/>
              <a:t>shapefile</a:t>
            </a:r>
            <a:r>
              <a:rPr lang="en-GB" baseline="0" dirty="0"/>
              <a:t> that I import separately. </a:t>
            </a:r>
          </a:p>
          <a:p>
            <a:r>
              <a:rPr lang="en-GB" baseline="0" dirty="0"/>
              <a:t>The rest of the row contains all the </a:t>
            </a:r>
            <a:r>
              <a:rPr lang="en-GB" baseline="0" dirty="0" err="1"/>
              <a:t>tramstops</a:t>
            </a:r>
            <a:r>
              <a:rPr lang="en-GB" baseline="0" dirty="0"/>
              <a:t> that are one stop away from the first stop on the list. </a:t>
            </a:r>
          </a:p>
          <a:p>
            <a:endParaRPr lang="en-GB" baseline="0" dirty="0"/>
          </a:p>
          <a:p>
            <a:r>
              <a:rPr lang="en-GB" baseline="0" dirty="0"/>
              <a:t>CLICK</a:t>
            </a:r>
          </a:p>
          <a:p>
            <a:r>
              <a:rPr lang="en-GB" baseline="0" dirty="0"/>
              <a:t>For example, Abraham Moss is next to both </a:t>
            </a:r>
            <a:r>
              <a:rPr lang="en-GB" baseline="0" dirty="0" err="1"/>
              <a:t>Crumpsal</a:t>
            </a:r>
            <a:r>
              <a:rPr lang="en-GB" baseline="0" dirty="0"/>
              <a:t> and Queen’s Road. </a:t>
            </a:r>
            <a:endParaRPr lang="en-GB" dirty="0"/>
          </a:p>
          <a:p>
            <a:r>
              <a:rPr lang="en-GB" dirty="0">
                <a:cs typeface="Calibri"/>
              </a:rPr>
              <a:t>The rows do not have to be the same length. There are only 2</a:t>
            </a:r>
            <a:r>
              <a:rPr lang="en-GB" baseline="0" dirty="0">
                <a:cs typeface="Calibri"/>
              </a:rPr>
              <a:t> stops connected to Abraham Moss, but …</a:t>
            </a:r>
          </a:p>
          <a:p>
            <a:endParaRPr lang="en-GB" dirty="0"/>
          </a:p>
          <a:p>
            <a:r>
              <a:rPr lang="en-GB" dirty="0"/>
              <a:t>CLICK</a:t>
            </a:r>
            <a:br>
              <a:rPr lang="en-GB" dirty="0"/>
            </a:br>
            <a:r>
              <a:rPr lang="en-GB" dirty="0">
                <a:cs typeface="Calibri"/>
              </a:rPr>
              <a:t>There are three stops connected to </a:t>
            </a:r>
            <a:r>
              <a:rPr lang="en-GB" dirty="0" err="1">
                <a:cs typeface="Calibri"/>
              </a:rPr>
              <a:t>Cornbrook</a:t>
            </a:r>
            <a:r>
              <a:rPr lang="en-GB" dirty="0">
                <a:cs typeface="Calibri"/>
              </a:rPr>
              <a:t>. The way I wrote</a:t>
            </a:r>
            <a:r>
              <a:rPr lang="en-GB" baseline="0" dirty="0">
                <a:cs typeface="Calibri"/>
              </a:rPr>
              <a:t> </a:t>
            </a:r>
            <a:r>
              <a:rPr lang="en-GB" dirty="0">
                <a:cs typeface="Calibri"/>
              </a:rPr>
              <a:t>the code takes care of it</a:t>
            </a:r>
            <a:r>
              <a:rPr lang="en-GB" baseline="0" dirty="0">
                <a:cs typeface="Calibri"/>
              </a:rPr>
              <a:t> so it doesn’t matter how long each row is</a:t>
            </a:r>
            <a:r>
              <a:rPr lang="en-GB" dirty="0">
                <a:cs typeface="Calibri"/>
              </a:rPr>
              <a:t>. </a:t>
            </a:r>
          </a:p>
        </p:txBody>
      </p:sp>
      <p:sp>
        <p:nvSpPr>
          <p:cNvPr id="4" name="Slide Number Placeholder 3"/>
          <p:cNvSpPr>
            <a:spLocks noGrp="1"/>
          </p:cNvSpPr>
          <p:nvPr>
            <p:ph type="sldNum" sz="quarter" idx="5"/>
          </p:nvPr>
        </p:nvSpPr>
        <p:spPr/>
        <p:txBody>
          <a:bodyPr/>
          <a:lstStyle/>
          <a:p>
            <a:fld id="{427A9518-3833-49BC-AA94-C5620D00C69A}" type="slidenum">
              <a:rPr lang="en-GB"/>
              <a:t>11</a:t>
            </a:fld>
            <a:endParaRPr lang="en-GB"/>
          </a:p>
        </p:txBody>
      </p:sp>
    </p:spTree>
    <p:extLst>
      <p:ext uri="{BB962C8B-B14F-4D97-AF65-F5344CB8AC3E}">
        <p14:creationId xmlns:p14="http://schemas.microsoft.com/office/powerpoint/2010/main" val="39091872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 won’t spend too much time on the</a:t>
            </a:r>
            <a:r>
              <a:rPr lang="en-GB" baseline="0" dirty="0"/>
              <a:t> code now, because I will put the code online so you can download the model and have a look if you like. </a:t>
            </a:r>
          </a:p>
          <a:p>
            <a:endParaRPr lang="en-GB" baseline="0" dirty="0"/>
          </a:p>
          <a:p>
            <a:r>
              <a:rPr lang="en-GB" baseline="0" dirty="0"/>
              <a:t>CLICK</a:t>
            </a:r>
          </a:p>
          <a:p>
            <a:r>
              <a:rPr lang="en-GB" baseline="0" dirty="0"/>
              <a:t>However, I do want to briefly point out that the “setup-trams” command draws tramlines and tram stops directly onto the map from the </a:t>
            </a:r>
            <a:r>
              <a:rPr lang="en-GB" baseline="0" dirty="0" err="1"/>
              <a:t>shapefiles</a:t>
            </a:r>
            <a:r>
              <a:rPr lang="en-GB" baseline="0" dirty="0"/>
              <a:t> and also saves the tram stop names as they appear in the </a:t>
            </a:r>
            <a:r>
              <a:rPr lang="en-GB" baseline="0" dirty="0" err="1"/>
              <a:t>shapefile</a:t>
            </a:r>
            <a:r>
              <a:rPr lang="en-GB" baseline="0" dirty="0"/>
              <a:t>. </a:t>
            </a:r>
          </a:p>
          <a:p>
            <a:endParaRPr lang="en-GB" baseline="0" dirty="0"/>
          </a:p>
          <a:p>
            <a:r>
              <a:rPr lang="en-GB" dirty="0"/>
              <a:t>CLICK</a:t>
            </a:r>
          </a:p>
          <a:p>
            <a:r>
              <a:rPr lang="en-GB" dirty="0"/>
              <a:t>Then, this second part op</a:t>
            </a:r>
            <a:r>
              <a:rPr lang="en-GB" baseline="0" dirty="0"/>
              <a:t>ens up the </a:t>
            </a:r>
            <a:r>
              <a:rPr lang="en-GB" baseline="0" dirty="0" err="1"/>
              <a:t>Tramstop_Connetions</a:t>
            </a:r>
            <a:r>
              <a:rPr lang="en-GB" baseline="0" dirty="0"/>
              <a:t> variable that holds the contents of the csv file. </a:t>
            </a:r>
          </a:p>
          <a:p>
            <a:r>
              <a:rPr lang="en-GB" baseline="0" dirty="0"/>
              <a:t>The model reads through, line by line, finding each tram stop by name and connecting it to the tram stops that are one stop away.</a:t>
            </a:r>
            <a:endParaRPr lang="en-GB" dirty="0"/>
          </a:p>
          <a:p>
            <a:r>
              <a:rPr lang="en-GB" dirty="0"/>
              <a:t>Agents cannot share more than one undirected link, so it doesn’t matter if two</a:t>
            </a:r>
            <a:r>
              <a:rPr lang="en-GB" baseline="0" dirty="0"/>
              <a:t> stops each try to link to each other. The model checks and won’t allow duplicates. </a:t>
            </a:r>
            <a:r>
              <a:rPr lang="en-GB" dirty="0"/>
              <a:t> </a:t>
            </a:r>
          </a:p>
          <a:p>
            <a:endParaRPr lang="en-GB" dirty="0"/>
          </a:p>
        </p:txBody>
      </p:sp>
      <p:sp>
        <p:nvSpPr>
          <p:cNvPr id="4" name="Slide Number Placeholder 3"/>
          <p:cNvSpPr>
            <a:spLocks noGrp="1"/>
          </p:cNvSpPr>
          <p:nvPr>
            <p:ph type="sldNum" sz="quarter" idx="5"/>
          </p:nvPr>
        </p:nvSpPr>
        <p:spPr/>
        <p:txBody>
          <a:bodyPr/>
          <a:lstStyle/>
          <a:p>
            <a:fld id="{427A9518-3833-49BC-AA94-C5620D00C69A}" type="slidenum">
              <a:rPr lang="en-GB"/>
              <a:t>12</a:t>
            </a:fld>
            <a:endParaRPr lang="en-GB"/>
          </a:p>
        </p:txBody>
      </p:sp>
    </p:spTree>
    <p:extLst>
      <p:ext uri="{BB962C8B-B14F-4D97-AF65-F5344CB8AC3E}">
        <p14:creationId xmlns:p14="http://schemas.microsoft.com/office/powerpoint/2010/main" val="14458555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cs typeface="+mn-cs"/>
              </a:rPr>
              <a:t>Now</a:t>
            </a:r>
            <a:r>
              <a:rPr lang="en-GB" baseline="0" dirty="0">
                <a:cs typeface="+mn-cs"/>
              </a:rPr>
              <a:t> that we are familiar with our slightly modified Tram Commute model again, I want to talk about the Behaviour Space in </a:t>
            </a:r>
            <a:r>
              <a:rPr lang="en-GB" baseline="0" dirty="0" err="1">
                <a:cs typeface="+mn-cs"/>
              </a:rPr>
              <a:t>Netlogo</a:t>
            </a:r>
            <a:r>
              <a:rPr lang="en-GB" baseline="0" dirty="0">
                <a:cs typeface="+mn-cs"/>
              </a:rPr>
              <a:t>. </a:t>
            </a:r>
          </a:p>
          <a:p>
            <a:endParaRPr lang="en-GB" baseline="0" dirty="0">
              <a:cs typeface="+mn-cs"/>
            </a:endParaRPr>
          </a:p>
          <a:p>
            <a:r>
              <a:rPr lang="en-GB" baseline="0" dirty="0">
                <a:cs typeface="+mn-cs"/>
              </a:rPr>
              <a:t>CLICK</a:t>
            </a:r>
          </a:p>
          <a:p>
            <a:r>
              <a:rPr lang="en-GB" baseline="0" dirty="0">
                <a:cs typeface="+mn-cs"/>
              </a:rPr>
              <a:t>Under the Tools menu …</a:t>
            </a:r>
          </a:p>
        </p:txBody>
      </p:sp>
      <p:sp>
        <p:nvSpPr>
          <p:cNvPr id="4" name="Slide Number Placeholder 3"/>
          <p:cNvSpPr>
            <a:spLocks noGrp="1"/>
          </p:cNvSpPr>
          <p:nvPr>
            <p:ph type="sldNum" sz="quarter" idx="5"/>
          </p:nvPr>
        </p:nvSpPr>
        <p:spPr/>
        <p:txBody>
          <a:bodyPr/>
          <a:lstStyle/>
          <a:p>
            <a:fld id="{427A9518-3833-49BC-AA94-C5620D00C69A}" type="slidenum">
              <a:rPr lang="en-GB"/>
              <a:t>13</a:t>
            </a:fld>
            <a:endParaRPr lang="en-GB"/>
          </a:p>
        </p:txBody>
      </p:sp>
    </p:spTree>
    <p:extLst>
      <p:ext uri="{BB962C8B-B14F-4D97-AF65-F5344CB8AC3E}">
        <p14:creationId xmlns:p14="http://schemas.microsoft.com/office/powerpoint/2010/main" val="25294864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a:t>
            </a:r>
            <a:r>
              <a:rPr lang="en-US" baseline="0" dirty="0"/>
              <a:t> will find</a:t>
            </a:r>
          </a:p>
          <a:p>
            <a:endParaRPr lang="en-US" dirty="0"/>
          </a:p>
          <a:p>
            <a:r>
              <a:rPr lang="en-GB" dirty="0"/>
              <a:t>CLICK</a:t>
            </a:r>
          </a:p>
          <a:p>
            <a:r>
              <a:rPr lang="en-US" baseline="0" dirty="0"/>
              <a:t>the </a:t>
            </a:r>
            <a:r>
              <a:rPr lang="en-US" baseline="0" dirty="0" err="1"/>
              <a:t>Behaviour</a:t>
            </a:r>
            <a:r>
              <a:rPr lang="en-US" baseline="0" dirty="0"/>
              <a:t> Space. </a:t>
            </a:r>
          </a:p>
          <a:p>
            <a:endParaRPr lang="en-GB" dirty="0"/>
          </a:p>
          <a:p>
            <a:r>
              <a:rPr lang="en-GB" dirty="0"/>
              <a:t>CLICK</a:t>
            </a:r>
          </a:p>
          <a:p>
            <a:r>
              <a:rPr lang="en-GB" dirty="0">
                <a:cs typeface="+mn-cs"/>
              </a:rPr>
              <a:t>Which opens up</a:t>
            </a:r>
            <a:r>
              <a:rPr lang="en-GB" baseline="0" dirty="0">
                <a:cs typeface="+mn-cs"/>
              </a:rPr>
              <a:t> a window like this. </a:t>
            </a:r>
            <a:br>
              <a:rPr lang="en-GB" baseline="0" dirty="0">
                <a:cs typeface="+mn-cs"/>
              </a:rPr>
            </a:br>
            <a:r>
              <a:rPr lang="en-GB" baseline="0" dirty="0">
                <a:cs typeface="+mn-cs"/>
              </a:rPr>
              <a:t>The window is currently pretty empty because I have not yet created any experiments. To do that, I click</a:t>
            </a:r>
          </a:p>
          <a:p>
            <a:endParaRPr lang="en-GB" baseline="0" dirty="0">
              <a:cs typeface="+mn-cs"/>
            </a:endParaRPr>
          </a:p>
          <a:p>
            <a:r>
              <a:rPr lang="en-GB" baseline="0" dirty="0">
                <a:cs typeface="+mn-cs"/>
              </a:rPr>
              <a:t>CLICK</a:t>
            </a:r>
          </a:p>
          <a:p>
            <a:r>
              <a:rPr lang="en-GB" baseline="0" dirty="0">
                <a:cs typeface="+mn-cs"/>
              </a:rPr>
              <a:t>“NEW”  to start creating an experiment. </a:t>
            </a:r>
            <a:endParaRPr lang="en-GB" dirty="0">
              <a:cs typeface="Calibri"/>
            </a:endParaRPr>
          </a:p>
        </p:txBody>
      </p:sp>
      <p:sp>
        <p:nvSpPr>
          <p:cNvPr id="4" name="Slide Number Placeholder 3"/>
          <p:cNvSpPr>
            <a:spLocks noGrp="1"/>
          </p:cNvSpPr>
          <p:nvPr>
            <p:ph type="sldNum" sz="quarter" idx="5"/>
          </p:nvPr>
        </p:nvSpPr>
        <p:spPr/>
        <p:txBody>
          <a:bodyPr/>
          <a:lstStyle/>
          <a:p>
            <a:fld id="{427A9518-3833-49BC-AA94-C5620D00C69A}" type="slidenum">
              <a:rPr lang="en-GB"/>
              <a:t>14</a:t>
            </a:fld>
            <a:endParaRPr lang="en-GB"/>
          </a:p>
        </p:txBody>
      </p:sp>
    </p:spTree>
    <p:extLst>
      <p:ext uri="{BB962C8B-B14F-4D97-AF65-F5344CB8AC3E}">
        <p14:creationId xmlns:p14="http://schemas.microsoft.com/office/powerpoint/2010/main" val="18732685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dirty="0"/>
              <a:t>This will open a new window in which you can set up experiments to run. You need to give the experiment a </a:t>
            </a:r>
          </a:p>
          <a:p>
            <a:r>
              <a:rPr lang="en-GB" dirty="0"/>
              <a:t>CLICK</a:t>
            </a:r>
          </a:p>
          <a:p>
            <a:r>
              <a:rPr lang="en-GB" dirty="0"/>
              <a:t>Name. Try to be descriptive</a:t>
            </a:r>
            <a:r>
              <a:rPr lang="en-GB" baseline="0" dirty="0"/>
              <a:t> or you will confuse yourself.  Then, </a:t>
            </a:r>
            <a:endParaRPr lang="en-GB" dirty="0"/>
          </a:p>
          <a:p>
            <a:r>
              <a:rPr lang="en-GB" dirty="0"/>
              <a:t>CLICK</a:t>
            </a:r>
          </a:p>
          <a:p>
            <a:r>
              <a:rPr lang="en-GB" baseline="0" dirty="0"/>
              <a:t>All of the parameters that you CAN set will already be present here when you open the window. You just need to decide how you want them set. </a:t>
            </a:r>
          </a:p>
          <a:p>
            <a:r>
              <a:rPr lang="en-GB" baseline="0" dirty="0"/>
              <a:t>They can be set to a single value (Like I have “Projections” set to Random here)</a:t>
            </a:r>
          </a:p>
          <a:p>
            <a:r>
              <a:rPr lang="en-GB" baseline="0" dirty="0"/>
              <a:t>Set to multiple values, as “Tram Commute Only” is set to both true and false</a:t>
            </a:r>
          </a:p>
          <a:p>
            <a:r>
              <a:rPr lang="en-GB" baseline="0" dirty="0"/>
              <a:t>Or to a range with designated increments, as Number Generated Places is set to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CLICK </a:t>
            </a:r>
            <a:endParaRPr lang="en-US" dirty="0"/>
          </a:p>
          <a:p>
            <a:r>
              <a:rPr lang="en-GB" baseline="0" dirty="0"/>
              <a:t>sweep from 25 to 250 in increments of 25. Then, you can set how many times you want to model to run at EACH unique combination of parameters.</a:t>
            </a:r>
            <a:endParaRPr lang="en-GB" dirty="0"/>
          </a:p>
        </p:txBody>
      </p:sp>
      <p:sp>
        <p:nvSpPr>
          <p:cNvPr id="4" name="Slide Number Placeholder 3"/>
          <p:cNvSpPr>
            <a:spLocks noGrp="1"/>
          </p:cNvSpPr>
          <p:nvPr>
            <p:ph type="sldNum" sz="quarter" idx="5"/>
          </p:nvPr>
        </p:nvSpPr>
        <p:spPr/>
        <p:txBody>
          <a:bodyPr/>
          <a:lstStyle/>
          <a:p>
            <a:fld id="{427A9518-3833-49BC-AA94-C5620D00C69A}" type="slidenum">
              <a:rPr lang="en-GB"/>
              <a:t>15</a:t>
            </a:fld>
            <a:endParaRPr lang="en-GB"/>
          </a:p>
        </p:txBody>
      </p:sp>
    </p:spTree>
    <p:extLst>
      <p:ext uri="{BB962C8B-B14F-4D97-AF65-F5344CB8AC3E}">
        <p14:creationId xmlns:p14="http://schemas.microsoft.com/office/powerpoint/2010/main" val="32715299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As we saw earlier, the</a:t>
            </a:r>
            <a:r>
              <a:rPr lang="en-GB" baseline="0" dirty="0"/>
              <a:t> behaviour space has the capacity to report on model behaviour </a:t>
            </a:r>
          </a:p>
          <a:p>
            <a:r>
              <a:rPr lang="en-GB" dirty="0"/>
              <a:t>CLICK</a:t>
            </a:r>
          </a:p>
          <a:p>
            <a:r>
              <a:rPr lang="en-GB" dirty="0"/>
              <a:t>BUT!</a:t>
            </a:r>
          </a:p>
          <a:p>
            <a:r>
              <a:rPr lang="en-GB" dirty="0"/>
              <a:t>CLICK</a:t>
            </a:r>
          </a:p>
          <a:p>
            <a:r>
              <a:rPr lang="en-GB" dirty="0"/>
              <a:t>You only have the option to run these commands at every time step or </a:t>
            </a:r>
          </a:p>
          <a:p>
            <a:r>
              <a:rPr lang="en-GB" dirty="0"/>
              <a:t>CLICK </a:t>
            </a:r>
            <a:endParaRPr lang="en-US" dirty="0"/>
          </a:p>
          <a:p>
            <a:r>
              <a:rPr lang="en-GB" dirty="0"/>
              <a:t>At the end of the model. </a:t>
            </a:r>
          </a:p>
          <a:p>
            <a:r>
              <a:rPr lang="en-GB" dirty="0"/>
              <a:t>CLICK</a:t>
            </a:r>
          </a:p>
          <a:p>
            <a:r>
              <a:rPr lang="en-GB" dirty="0"/>
              <a:t>This is not great as neither of these allows me to let the agents report sometimes, but only</a:t>
            </a:r>
            <a:r>
              <a:rPr lang="en-GB" baseline="0" dirty="0"/>
              <a:t> at irregular times. </a:t>
            </a:r>
          </a:p>
          <a:p>
            <a:r>
              <a:rPr lang="en-GB" dirty="0"/>
              <a:t>CLICK</a:t>
            </a:r>
          </a:p>
          <a:p>
            <a:r>
              <a:rPr lang="en-GB" dirty="0"/>
              <a:t>So I just overwrote these “if” commands with a simple “Count </a:t>
            </a:r>
            <a:r>
              <a:rPr lang="en-GB" dirty="0" err="1"/>
              <a:t>tramstops</a:t>
            </a:r>
            <a:r>
              <a:rPr lang="en-GB" dirty="0"/>
              <a:t>” command to demonstrate. </a:t>
            </a:r>
          </a:p>
        </p:txBody>
      </p:sp>
      <p:sp>
        <p:nvSpPr>
          <p:cNvPr id="4" name="Slide Number Placeholder 3"/>
          <p:cNvSpPr>
            <a:spLocks noGrp="1"/>
          </p:cNvSpPr>
          <p:nvPr>
            <p:ph type="sldNum" sz="quarter" idx="5"/>
          </p:nvPr>
        </p:nvSpPr>
        <p:spPr/>
        <p:txBody>
          <a:bodyPr/>
          <a:lstStyle/>
          <a:p>
            <a:fld id="{427A9518-3833-49BC-AA94-C5620D00C69A}" type="slidenum">
              <a:rPr lang="en-GB"/>
              <a:t>16</a:t>
            </a:fld>
            <a:endParaRPr lang="en-GB"/>
          </a:p>
        </p:txBody>
      </p:sp>
    </p:spTree>
    <p:extLst>
      <p:ext uri="{BB962C8B-B14F-4D97-AF65-F5344CB8AC3E}">
        <p14:creationId xmlns:p14="http://schemas.microsoft.com/office/powerpoint/2010/main" val="33501472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Then you decide how many repetitions</a:t>
            </a:r>
            <a:r>
              <a:rPr lang="en-GB" baseline="0" dirty="0"/>
              <a:t> you want to run AT EACH UNIQUE COMBINATION OF PARAMETER SETTINGS.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CLICK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You can decide what you want to measure</a:t>
            </a:r>
            <a:r>
              <a:rPr lang="en-GB" baseline="0" dirty="0"/>
              <a:t> and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CLICK</a:t>
            </a:r>
          </a:p>
          <a:p>
            <a:r>
              <a:rPr lang="en-GB" dirty="0">
                <a:cs typeface="Calibri"/>
              </a:rPr>
              <a:t>Whether you want those measurements taken at every single time step or only</a:t>
            </a:r>
            <a:r>
              <a:rPr lang="en-GB" baseline="0" dirty="0">
                <a:cs typeface="Calibri"/>
              </a:rPr>
              <a:t> at the end of the run</a:t>
            </a:r>
          </a:p>
          <a:p>
            <a:endParaRPr lang="en-GB" baseline="0" dirty="0">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CLICK </a:t>
            </a:r>
            <a:endParaRPr lang="en-US" dirty="0"/>
          </a:p>
          <a:p>
            <a:r>
              <a:rPr lang="en-GB" dirty="0">
                <a:cs typeface="Calibri"/>
              </a:rPr>
              <a:t>You</a:t>
            </a:r>
            <a:r>
              <a:rPr lang="en-GB" baseline="0" dirty="0">
                <a:cs typeface="Calibri"/>
              </a:rPr>
              <a:t> can designate any special set up or go commands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CLICK </a:t>
            </a:r>
            <a:endParaRPr lang="en-US" dirty="0"/>
          </a:p>
          <a:p>
            <a:r>
              <a:rPr lang="en-GB" baseline="0" dirty="0">
                <a:cs typeface="Calibri"/>
              </a:rPr>
              <a:t>And you can put a time limit on how long the runs last. </a:t>
            </a:r>
            <a:endParaRPr lang="en-GB" dirty="0">
              <a:cs typeface="Calibri"/>
            </a:endParaRPr>
          </a:p>
        </p:txBody>
      </p:sp>
      <p:sp>
        <p:nvSpPr>
          <p:cNvPr id="4" name="Slide Number Placeholder 3"/>
          <p:cNvSpPr>
            <a:spLocks noGrp="1"/>
          </p:cNvSpPr>
          <p:nvPr>
            <p:ph type="sldNum" sz="quarter" idx="5"/>
          </p:nvPr>
        </p:nvSpPr>
        <p:spPr/>
        <p:txBody>
          <a:bodyPr/>
          <a:lstStyle/>
          <a:p>
            <a:fld id="{427A9518-3833-49BC-AA94-C5620D00C69A}" type="slidenum">
              <a:rPr lang="en-GB"/>
              <a:t>17</a:t>
            </a:fld>
            <a:endParaRPr lang="en-GB"/>
          </a:p>
        </p:txBody>
      </p:sp>
    </p:spTree>
    <p:extLst>
      <p:ext uri="{BB962C8B-B14F-4D97-AF65-F5344CB8AC3E}">
        <p14:creationId xmlns:p14="http://schemas.microsoft.com/office/powerpoint/2010/main" val="9673224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first experiments you run in the behaviour space should</a:t>
            </a:r>
            <a:r>
              <a:rPr lang="en-GB" baseline="0" dirty="0"/>
              <a:t> be </a:t>
            </a:r>
            <a:r>
              <a:rPr lang="en-GB" dirty="0"/>
              <a:t>parameter sweeps. </a:t>
            </a:r>
            <a:endParaRPr lang="en-GB" baseline="0" dirty="0"/>
          </a:p>
          <a:p>
            <a:r>
              <a:rPr lang="en-GB" dirty="0"/>
              <a:t>CLICK</a:t>
            </a:r>
          </a:p>
          <a:p>
            <a:r>
              <a:rPr lang="en-GB" dirty="0"/>
              <a:t>Cover</a:t>
            </a:r>
            <a:r>
              <a:rPr lang="en-GB" baseline="0" dirty="0"/>
              <a:t> all the parameters and lots of area, but don’t go crazy with repetitions. These are not your real experimental work. </a:t>
            </a:r>
            <a:endParaRPr lang="en-GB" dirty="0"/>
          </a:p>
          <a:p>
            <a:r>
              <a:rPr lang="en-GB" dirty="0"/>
              <a:t>CLICK</a:t>
            </a:r>
          </a:p>
          <a:p>
            <a:r>
              <a:rPr lang="en-GB" dirty="0"/>
              <a:t>The outcome of those parameter sweep experiments will let you know if you can ignore</a:t>
            </a:r>
            <a:r>
              <a:rPr lang="en-GB" baseline="0" dirty="0"/>
              <a:t> some variables, or if there is really only one reasonable way to set some variables, or if there is interesting stuff going on that needs more in depth exploration. These parameter sweeps may also tell you that something is wrong, for example if you start getting error readouts in your recorded output, etc. Or if the results are just nonsense. </a:t>
            </a:r>
          </a:p>
          <a:p>
            <a:r>
              <a:rPr lang="en-GB" baseline="0" dirty="0"/>
              <a:t>Thus, the results of your first parameter sweeps will tell you if you need to go back to writing code or if you </a:t>
            </a:r>
          </a:p>
          <a:p>
            <a:r>
              <a:rPr lang="en-GB" dirty="0"/>
              <a:t>CLICK </a:t>
            </a:r>
            <a:endParaRPr lang="en-US" dirty="0"/>
          </a:p>
          <a:p>
            <a:r>
              <a:rPr lang="en-GB" dirty="0"/>
              <a:t>Move on to </a:t>
            </a:r>
            <a:r>
              <a:rPr lang="en-GB" baseline="0" dirty="0"/>
              <a:t>more targeted p</a:t>
            </a:r>
            <a:r>
              <a:rPr lang="en-GB" dirty="0"/>
              <a:t>arameter sweep experiments. This time, maybe</a:t>
            </a:r>
            <a:r>
              <a:rPr lang="en-GB" baseline="0" dirty="0"/>
              <a:t> you use fewer parameters, narrower ranges, smaller increments and more repetitions to get a closer look. </a:t>
            </a:r>
            <a:endParaRPr lang="en-GB" dirty="0"/>
          </a:p>
          <a:p>
            <a:r>
              <a:rPr lang="en-GB" dirty="0"/>
              <a:t>There is not a right or wrong number of sweeps to run. It depends on your model, your resources, your research question, etc.</a:t>
            </a:r>
            <a:r>
              <a:rPr lang="en-GB" baseline="0" dirty="0"/>
              <a:t> </a:t>
            </a:r>
            <a:br>
              <a:rPr lang="en-GB" baseline="0" dirty="0"/>
            </a:br>
            <a:r>
              <a:rPr lang="en-GB" baseline="0" dirty="0"/>
              <a:t>Then, you use the results of these narrow sweeps to decide if </a:t>
            </a:r>
            <a:endParaRPr lang="en-GB" i="1" baseline="0" dirty="0"/>
          </a:p>
          <a:p>
            <a:r>
              <a:rPr lang="en-GB" dirty="0"/>
              <a:t>CLICK</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aseline="0" dirty="0"/>
              <a:t>You are ready to run full-scale experiments with lots of repetitions on only a few or select combinations of parameter settings or if you need to go back to your code and make more changes. </a:t>
            </a:r>
            <a:endParaRPr lang="en-GB" dirty="0">
              <a:cs typeface="Calibri"/>
            </a:endParaRPr>
          </a:p>
        </p:txBody>
      </p:sp>
      <p:sp>
        <p:nvSpPr>
          <p:cNvPr id="4" name="Slide Number Placeholder 3"/>
          <p:cNvSpPr>
            <a:spLocks noGrp="1"/>
          </p:cNvSpPr>
          <p:nvPr>
            <p:ph type="sldNum" sz="quarter" idx="5"/>
          </p:nvPr>
        </p:nvSpPr>
        <p:spPr/>
        <p:txBody>
          <a:bodyPr/>
          <a:lstStyle/>
          <a:p>
            <a:fld id="{427A9518-3833-49BC-AA94-C5620D00C69A}" type="slidenum">
              <a:rPr lang="en-GB"/>
              <a:t>18</a:t>
            </a:fld>
            <a:endParaRPr lang="en-GB"/>
          </a:p>
        </p:txBody>
      </p:sp>
    </p:spTree>
    <p:extLst>
      <p:ext uri="{BB962C8B-B14F-4D97-AF65-F5344CB8AC3E}">
        <p14:creationId xmlns:p14="http://schemas.microsoft.com/office/powerpoint/2010/main" val="31304605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Experiments are part of</a:t>
            </a:r>
            <a:r>
              <a:rPr lang="en-GB" baseline="0" dirty="0"/>
              <a:t> the process that moves from writing code through </a:t>
            </a:r>
            <a:endParaRPr lang="en-GB" dirty="0"/>
          </a:p>
          <a:p>
            <a:endParaRPr lang="en-GB" dirty="0"/>
          </a:p>
          <a:p>
            <a:r>
              <a:rPr lang="en-GB" dirty="0"/>
              <a:t>CLICK</a:t>
            </a:r>
          </a:p>
          <a:p>
            <a:r>
              <a:rPr lang="en-GB" dirty="0"/>
              <a:t>progressively more targeted</a:t>
            </a:r>
            <a:r>
              <a:rPr lang="en-GB" baseline="0" dirty="0"/>
              <a:t> parameter sweeps</a:t>
            </a:r>
            <a:br>
              <a:rPr lang="en-GB" baseline="0" dirty="0"/>
            </a:br>
            <a:endParaRPr lang="en-GB" baseline="0" dirty="0"/>
          </a:p>
          <a:p>
            <a:r>
              <a:rPr lang="en-GB" baseline="0" dirty="0"/>
              <a:t>CLICK</a:t>
            </a:r>
          </a:p>
          <a:p>
            <a:r>
              <a:rPr lang="en-GB" baseline="0" dirty="0"/>
              <a:t>ultimately ending in experiments</a:t>
            </a:r>
          </a:p>
          <a:p>
            <a:r>
              <a:rPr lang="en-GB" baseline="0" dirty="0"/>
              <a:t>But this is an iterative process and it kind of never ends. You will almost always end up with a model that you have some ideas about </a:t>
            </a:r>
          </a:p>
          <a:p>
            <a:endParaRPr lang="en-GB" baseline="0" dirty="0"/>
          </a:p>
          <a:p>
            <a:r>
              <a:rPr lang="en-GB" baseline="0" dirty="0"/>
              <a:t>CLICK</a:t>
            </a:r>
          </a:p>
          <a:p>
            <a:r>
              <a:rPr lang="en-GB" baseline="0" dirty="0"/>
              <a:t>what else you might do with it or do to make it better. </a:t>
            </a:r>
            <a:br>
              <a:rPr lang="en-GB" baseline="0" dirty="0"/>
            </a:br>
            <a:br>
              <a:rPr lang="en-GB" baseline="0" dirty="0"/>
            </a:br>
            <a:endParaRPr lang="en-GB" dirty="0">
              <a:cs typeface="Calibri"/>
            </a:endParaRPr>
          </a:p>
        </p:txBody>
      </p:sp>
      <p:sp>
        <p:nvSpPr>
          <p:cNvPr id="4" name="Slide Number Placeholder 3"/>
          <p:cNvSpPr>
            <a:spLocks noGrp="1"/>
          </p:cNvSpPr>
          <p:nvPr>
            <p:ph type="sldNum" sz="quarter" idx="5"/>
          </p:nvPr>
        </p:nvSpPr>
        <p:spPr/>
        <p:txBody>
          <a:bodyPr/>
          <a:lstStyle/>
          <a:p>
            <a:fld id="{427A9518-3833-49BC-AA94-C5620D00C69A}" type="slidenum">
              <a:rPr lang="en-GB"/>
              <a:t>19</a:t>
            </a:fld>
            <a:endParaRPr lang="en-GB"/>
          </a:p>
        </p:txBody>
      </p:sp>
    </p:spTree>
    <p:extLst>
      <p:ext uri="{BB962C8B-B14F-4D97-AF65-F5344CB8AC3E}">
        <p14:creationId xmlns:p14="http://schemas.microsoft.com/office/powerpoint/2010/main" val="1169701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itchFamily="34" charset="0"/>
              <a:buNone/>
            </a:pPr>
            <a:r>
              <a:rPr lang="en-GB" baseline="0" dirty="0"/>
              <a:t>Thank you for joining us today. </a:t>
            </a:r>
          </a:p>
          <a:p>
            <a:pPr>
              <a:buFont typeface="Arial" pitchFamily="34" charset="0"/>
              <a:buNone/>
            </a:pPr>
            <a:br>
              <a:rPr lang="en-GB" baseline="0" dirty="0"/>
            </a:br>
            <a:r>
              <a:rPr lang="en-GB" baseline="0" dirty="0"/>
              <a:t>My name is </a:t>
            </a:r>
            <a:r>
              <a:rPr lang="en-GB" baseline="0" dirty="0" err="1"/>
              <a:t>Dr.</a:t>
            </a:r>
            <a:r>
              <a:rPr lang="en-GB" baseline="0" dirty="0"/>
              <a:t> Julia Kasmire and today I am presenting a New Forms of Data Training on behalf of the UK Data services. </a:t>
            </a:r>
            <a:br>
              <a:rPr lang="en-GB" baseline="0" dirty="0"/>
            </a:br>
            <a:br>
              <a:rPr lang="en-GB" baseline="0" dirty="0"/>
            </a:br>
            <a:r>
              <a:rPr lang="en-GB" baseline="0" dirty="0"/>
              <a:t>Today’s webinar is called “</a:t>
            </a:r>
            <a:r>
              <a:rPr lang="en-GB" sz="1200" b="0" i="0" kern="1200" dirty="0">
                <a:solidFill>
                  <a:schemeClr val="tx1"/>
                </a:solidFill>
                <a:effectLst/>
                <a:latin typeface="+mn-lt"/>
                <a:ea typeface="+mn-ea"/>
                <a:cs typeface="+mn-cs"/>
              </a:rPr>
              <a:t>Conducting experiments, recording output and analysing results of agent-based modelling for social scientists</a:t>
            </a:r>
            <a:r>
              <a:rPr lang="en-GB" baseline="0" dirty="0"/>
              <a:t>”. </a:t>
            </a:r>
          </a:p>
          <a:p>
            <a:pPr>
              <a:buFont typeface="Arial" pitchFamily="34" charset="0"/>
              <a:buNone/>
            </a:pPr>
            <a:endParaRPr lang="en-GB" baseline="0" dirty="0"/>
          </a:p>
          <a:p>
            <a:pPr>
              <a:buFont typeface="Arial" pitchFamily="34" charset="0"/>
              <a:buNone/>
            </a:pPr>
            <a:r>
              <a:rPr lang="en-GB" baseline="0" dirty="0"/>
              <a:t>That is quite a mouthful, so thanks for being brave and joining me today. </a:t>
            </a:r>
          </a:p>
          <a:p>
            <a:pPr>
              <a:buFont typeface="Arial" pitchFamily="34" charset="0"/>
              <a:buNone/>
            </a:pPr>
            <a:endParaRPr lang="en-GB" baseline="0" dirty="0"/>
          </a:p>
          <a:p>
            <a:pPr>
              <a:buFont typeface="Arial" pitchFamily="34" charset="0"/>
              <a:buNone/>
            </a:pPr>
            <a:r>
              <a:rPr lang="en-GB" baseline="0" dirty="0"/>
              <a:t>Before we get into the content today, I just want to double check if you can hear me properly. </a:t>
            </a:r>
          </a:p>
          <a:p>
            <a:pPr>
              <a:buFont typeface="Arial" pitchFamily="34" charset="0"/>
              <a:buNone/>
            </a:pPr>
            <a:endParaRPr lang="en-GB" baseline="0" dirty="0"/>
          </a:p>
          <a:p>
            <a:pPr>
              <a:buFont typeface="Arial" pitchFamily="34" charset="0"/>
              <a:buNone/>
            </a:pPr>
            <a:endParaRPr lang="en-GB" baseline="0" dirty="0"/>
          </a:p>
        </p:txBody>
      </p:sp>
      <p:sp>
        <p:nvSpPr>
          <p:cNvPr id="4" name="Slide Number Placeholder 3"/>
          <p:cNvSpPr>
            <a:spLocks noGrp="1"/>
          </p:cNvSpPr>
          <p:nvPr>
            <p:ph type="sldNum" sz="quarter" idx="10"/>
          </p:nvPr>
        </p:nvSpPr>
        <p:spPr/>
        <p:txBody>
          <a:bodyPr/>
          <a:lstStyle/>
          <a:p>
            <a:fld id="{39548267-049B-47AB-B279-BD90126A7A99}" type="slidenum">
              <a:rPr lang="en-GB" smtClean="0"/>
              <a:pPr/>
              <a:t>2</a:t>
            </a:fld>
            <a:endParaRPr lang="en-GB"/>
          </a:p>
        </p:txBody>
      </p:sp>
    </p:spTree>
    <p:extLst>
      <p:ext uri="{BB962C8B-B14F-4D97-AF65-F5344CB8AC3E}">
        <p14:creationId xmlns:p14="http://schemas.microsoft.com/office/powerpoint/2010/main" val="26961557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dirty="0">
                <a:cs typeface="Calibri"/>
              </a:rPr>
              <a:t>Now, things are a bit different if we choose to use the GM_LA projection instead of the random one. </a:t>
            </a:r>
          </a:p>
          <a:p>
            <a:r>
              <a:rPr lang="en-GB" baseline="0" dirty="0">
                <a:cs typeface="Calibri"/>
              </a:rPr>
              <a:t>CLICK</a:t>
            </a:r>
          </a:p>
          <a:p>
            <a:r>
              <a:rPr lang="en-GB" baseline="0" dirty="0">
                <a:cs typeface="Calibri"/>
              </a:rPr>
              <a:t>Choose a different name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CLICK </a:t>
            </a:r>
            <a:endParaRPr lang="en-US" dirty="0"/>
          </a:p>
          <a:p>
            <a:r>
              <a:rPr lang="en-GB" dirty="0">
                <a:cs typeface="Calibri"/>
              </a:rPr>
              <a:t>And reset the parameters. T</a:t>
            </a:r>
            <a:r>
              <a:rPr lang="en-GB" baseline="0" dirty="0">
                <a:cs typeface="Calibri"/>
              </a:rPr>
              <a:t>he parameters for number of </a:t>
            </a:r>
            <a:r>
              <a:rPr lang="en-GB" baseline="0" dirty="0" err="1">
                <a:cs typeface="Calibri"/>
              </a:rPr>
              <a:t>tramstops</a:t>
            </a:r>
            <a:r>
              <a:rPr lang="en-GB" baseline="0" dirty="0">
                <a:cs typeface="Calibri"/>
              </a:rPr>
              <a:t>, number of commuters, and number of Las won’t affect this model because these values come from the </a:t>
            </a:r>
            <a:r>
              <a:rPr lang="en-GB" baseline="0" dirty="0" err="1">
                <a:cs typeface="Calibri"/>
              </a:rPr>
              <a:t>shapefiles</a:t>
            </a:r>
            <a:r>
              <a:rPr lang="en-GB" baseline="0" dirty="0">
                <a:cs typeface="Calibri"/>
              </a:rPr>
              <a:t> rather than modeller input.</a:t>
            </a:r>
          </a:p>
          <a:p>
            <a:r>
              <a:rPr lang="en-GB" baseline="0" dirty="0">
                <a:cs typeface="Calibri"/>
              </a:rPr>
              <a:t>So I can just set all of those to 5.</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CLICK </a:t>
            </a:r>
            <a:endParaRPr lang="en-US" dirty="0"/>
          </a:p>
          <a:p>
            <a:r>
              <a:rPr lang="en-GB" dirty="0">
                <a:cs typeface="Calibri"/>
              </a:rPr>
              <a:t>I still vary the parameters that will</a:t>
            </a:r>
            <a:r>
              <a:rPr lang="en-GB" baseline="0" dirty="0">
                <a:cs typeface="Calibri"/>
              </a:rPr>
              <a:t> matter, keep most of the rest of the things the same, but this time I took the screenshot after writing in a time limit. </a:t>
            </a:r>
          </a:p>
        </p:txBody>
      </p:sp>
      <p:sp>
        <p:nvSpPr>
          <p:cNvPr id="4" name="Slide Number Placeholder 3"/>
          <p:cNvSpPr>
            <a:spLocks noGrp="1"/>
          </p:cNvSpPr>
          <p:nvPr>
            <p:ph type="sldNum" sz="quarter" idx="5"/>
          </p:nvPr>
        </p:nvSpPr>
        <p:spPr/>
        <p:txBody>
          <a:bodyPr/>
          <a:lstStyle/>
          <a:p>
            <a:fld id="{427A9518-3833-49BC-AA94-C5620D00C69A}" type="slidenum">
              <a:rPr lang="en-GB"/>
              <a:t>20</a:t>
            </a:fld>
            <a:endParaRPr lang="en-GB"/>
          </a:p>
        </p:txBody>
      </p:sp>
    </p:spTree>
    <p:extLst>
      <p:ext uri="{BB962C8B-B14F-4D97-AF65-F5344CB8AC3E}">
        <p14:creationId xmlns:p14="http://schemas.microsoft.com/office/powerpoint/2010/main" val="184411082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set</a:t>
            </a:r>
            <a:r>
              <a:rPr lang="en-GB" baseline="0" dirty="0"/>
              <a:t> of parameter sweeps will be much smaller, just because there are less parameters to vary. </a:t>
            </a:r>
          </a:p>
          <a:p>
            <a:r>
              <a:rPr lang="en-GB" dirty="0"/>
              <a:t>CLICK</a:t>
            </a:r>
          </a:p>
          <a:p>
            <a:endParaRPr lang="en-GB" dirty="0"/>
          </a:p>
          <a:p>
            <a:r>
              <a:rPr lang="en-GB" dirty="0"/>
              <a:t>You may not even</a:t>
            </a:r>
            <a:r>
              <a:rPr lang="en-GB" baseline="0" dirty="0"/>
              <a:t> need a second round, if the first ones all go quite well. </a:t>
            </a:r>
          </a:p>
          <a:p>
            <a:endParaRPr lang="en-GB" baseline="0" dirty="0"/>
          </a:p>
          <a:p>
            <a:r>
              <a:rPr lang="en-GB" dirty="0"/>
              <a:t>CLICK</a:t>
            </a:r>
            <a:br>
              <a:rPr lang="en-GB" dirty="0"/>
            </a:br>
            <a:r>
              <a:rPr lang="en-GB" dirty="0"/>
              <a:t>But now you have a choice to either run A LOT of repetitions on a one or only a few combinations of parameter settings </a:t>
            </a:r>
            <a:r>
              <a:rPr lang="en-GB" baseline="0" dirty="0"/>
              <a:t>or go back to the model code and write in some more interesting behaviour. </a:t>
            </a:r>
          </a:p>
          <a:p>
            <a:r>
              <a:rPr lang="en-GB" baseline="0" dirty="0"/>
              <a:t>Or you can do both. It is valid to document your research process through high repetition experiments at different points in the development. </a:t>
            </a:r>
          </a:p>
          <a:p>
            <a:endParaRPr lang="en-GB" dirty="0">
              <a:cs typeface="Calibri"/>
            </a:endParaRPr>
          </a:p>
        </p:txBody>
      </p:sp>
      <p:sp>
        <p:nvSpPr>
          <p:cNvPr id="4" name="Slide Number Placeholder 3"/>
          <p:cNvSpPr>
            <a:spLocks noGrp="1"/>
          </p:cNvSpPr>
          <p:nvPr>
            <p:ph type="sldNum" sz="quarter" idx="5"/>
          </p:nvPr>
        </p:nvSpPr>
        <p:spPr/>
        <p:txBody>
          <a:bodyPr/>
          <a:lstStyle/>
          <a:p>
            <a:fld id="{427A9518-3833-49BC-AA94-C5620D00C69A}" type="slidenum">
              <a:rPr lang="en-GB"/>
              <a:t>21</a:t>
            </a:fld>
            <a:endParaRPr lang="en-GB"/>
          </a:p>
        </p:txBody>
      </p:sp>
    </p:spTree>
    <p:extLst>
      <p:ext uri="{BB962C8B-B14F-4D97-AF65-F5344CB8AC3E}">
        <p14:creationId xmlns:p14="http://schemas.microsoft.com/office/powerpoint/2010/main" val="17291759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At this point, the</a:t>
            </a:r>
            <a:r>
              <a:rPr lang="en-GB" baseline="0" dirty="0"/>
              <a:t> reasoning behind your experiments will depend a lot of your research question. </a:t>
            </a:r>
          </a:p>
          <a:p>
            <a:endParaRPr lang="en-GB" baseline="0" dirty="0">
              <a:cs typeface="Calibri"/>
            </a:endParaRPr>
          </a:p>
          <a:p>
            <a:r>
              <a:rPr lang="en-GB" baseline="0" dirty="0">
                <a:cs typeface="Calibri"/>
              </a:rPr>
              <a:t>You might want to try to replicate observations, explore solutions to identified problems, understand how much money might be raised by switching to a different fare scheme, etc. </a:t>
            </a:r>
          </a:p>
          <a:p>
            <a:endParaRPr lang="en-GB" baseline="0" dirty="0">
              <a:cs typeface="Calibri"/>
            </a:endParaRPr>
          </a:p>
          <a:p>
            <a:endParaRPr lang="en-GB" dirty="0">
              <a:cs typeface="Calibri"/>
            </a:endParaRPr>
          </a:p>
        </p:txBody>
      </p:sp>
      <p:sp>
        <p:nvSpPr>
          <p:cNvPr id="4" name="Slide Number Placeholder 3"/>
          <p:cNvSpPr>
            <a:spLocks noGrp="1"/>
          </p:cNvSpPr>
          <p:nvPr>
            <p:ph type="sldNum" sz="quarter" idx="5"/>
          </p:nvPr>
        </p:nvSpPr>
        <p:spPr/>
        <p:txBody>
          <a:bodyPr/>
          <a:lstStyle/>
          <a:p>
            <a:fld id="{427A9518-3833-49BC-AA94-C5620D00C69A}" type="slidenum">
              <a:rPr lang="en-GB"/>
              <a:t>22</a:t>
            </a:fld>
            <a:endParaRPr lang="en-GB"/>
          </a:p>
        </p:txBody>
      </p:sp>
    </p:spTree>
    <p:extLst>
      <p:ext uri="{BB962C8B-B14F-4D97-AF65-F5344CB8AC3E}">
        <p14:creationId xmlns:p14="http://schemas.microsoft.com/office/powerpoint/2010/main" val="15482651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a:t>
            </a:r>
            <a:r>
              <a:rPr lang="en-GB" baseline="0" dirty="0"/>
              <a:t> is what the </a:t>
            </a:r>
            <a:r>
              <a:rPr lang="en-GB" dirty="0"/>
              <a:t>Behaviour Space</a:t>
            </a:r>
            <a:r>
              <a:rPr lang="en-GB" baseline="0" dirty="0"/>
              <a:t> looks like when it has two experiments set up.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We have some pretty self-explanatory choices here, so I will just </a:t>
            </a:r>
            <a:endParaRPr lang="en-GB" dirty="0">
              <a:cs typeface="Calibri"/>
            </a:endParaRPr>
          </a:p>
          <a:p>
            <a:endParaRPr lang="en-GB" baseline="0" dirty="0"/>
          </a:p>
          <a:p>
            <a:r>
              <a:rPr lang="en-GB" dirty="0"/>
              <a:t>CLICK</a:t>
            </a:r>
          </a:p>
          <a:p>
            <a:r>
              <a:rPr lang="en-GB" dirty="0"/>
              <a:t>Point out that there are many </a:t>
            </a:r>
            <a:r>
              <a:rPr lang="en-GB" dirty="0" err="1"/>
              <a:t>MANY</a:t>
            </a:r>
            <a:r>
              <a:rPr lang="en-GB" dirty="0"/>
              <a:t> more runs for the random model because it had</a:t>
            </a:r>
            <a:r>
              <a:rPr lang="en-GB" baseline="0" dirty="0"/>
              <a:t> so many more parameters to vary. </a:t>
            </a:r>
          </a:p>
          <a:p>
            <a:r>
              <a:rPr lang="en-GB" baseline="0" dirty="0"/>
              <a:t>But, importantly, these are just stored until you actually run the experiments by </a:t>
            </a:r>
          </a:p>
          <a:p>
            <a:r>
              <a:rPr lang="en-GB" baseline="0" dirty="0"/>
              <a:t>CLICK</a:t>
            </a:r>
          </a:p>
          <a:p>
            <a:r>
              <a:rPr lang="en-GB" baseline="0" dirty="0"/>
              <a:t>Hitting the “run” button</a:t>
            </a:r>
          </a:p>
          <a:p>
            <a:r>
              <a:rPr lang="en-GB" baseline="0" dirty="0"/>
              <a:t>Before I show you that, I want to talk a moment about output. </a:t>
            </a:r>
            <a:endParaRPr lang="en-GB" dirty="0"/>
          </a:p>
        </p:txBody>
      </p:sp>
      <p:sp>
        <p:nvSpPr>
          <p:cNvPr id="4" name="Slide Number Placeholder 3"/>
          <p:cNvSpPr>
            <a:spLocks noGrp="1"/>
          </p:cNvSpPr>
          <p:nvPr>
            <p:ph type="sldNum" sz="quarter" idx="5"/>
          </p:nvPr>
        </p:nvSpPr>
        <p:spPr/>
        <p:txBody>
          <a:bodyPr/>
          <a:lstStyle/>
          <a:p>
            <a:fld id="{427A9518-3833-49BC-AA94-C5620D00C69A}" type="slidenum">
              <a:rPr lang="en-GB"/>
              <a:t>23</a:t>
            </a:fld>
            <a:endParaRPr lang="en-GB"/>
          </a:p>
        </p:txBody>
      </p:sp>
    </p:spTree>
    <p:extLst>
      <p:ext uri="{BB962C8B-B14F-4D97-AF65-F5344CB8AC3E}">
        <p14:creationId xmlns:p14="http://schemas.microsoft.com/office/powerpoint/2010/main" val="79919066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You</a:t>
            </a:r>
            <a:r>
              <a:rPr lang="en-GB" baseline="0" dirty="0"/>
              <a:t> should be thinking about what kind of output you need all the way back at the beginning  because</a:t>
            </a:r>
          </a:p>
          <a:p>
            <a:r>
              <a:rPr lang="en-GB" dirty="0"/>
              <a:t>CLICK</a:t>
            </a:r>
          </a:p>
          <a:p>
            <a:r>
              <a:rPr lang="en-GB" dirty="0"/>
              <a:t>Good output depends</a:t>
            </a:r>
            <a:r>
              <a:rPr lang="en-GB" baseline="0" dirty="0"/>
              <a:t> on consideration at the stage of the research questions, the model design, and the writing-parameter sweep-rewriting stages. </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This model does not have amazing output because I don’t really have</a:t>
            </a:r>
            <a:r>
              <a:rPr lang="en-GB" baseline="0" dirty="0"/>
              <a:t> well though out research questions. Nevertheless, without making any changes, I could ask a couple</a:t>
            </a:r>
            <a:endParaRPr lang="en-GB" dirty="0"/>
          </a:p>
          <a:p>
            <a:r>
              <a:rPr lang="en-GB" dirty="0"/>
              <a:t>CLICK </a:t>
            </a:r>
          </a:p>
          <a:p>
            <a:r>
              <a:rPr lang="en-GB" dirty="0"/>
              <a:t>Of basic exploratory questions</a:t>
            </a:r>
            <a:r>
              <a:rPr lang="en-GB" baseline="0" dirty="0"/>
              <a:t> like how long does it take to travel between Las? Or </a:t>
            </a:r>
          </a:p>
          <a:p>
            <a:r>
              <a:rPr lang="en-GB" baseline="0" dirty="0"/>
              <a:t>How many trips are taken within an LA or between one LA and another?</a:t>
            </a:r>
            <a:endParaRPr lang="en-US" dirty="0"/>
          </a:p>
          <a:p>
            <a:endParaRPr lang="en-GB" dirty="0"/>
          </a:p>
          <a:p>
            <a:r>
              <a:rPr lang="en-GB" dirty="0"/>
              <a:t>CLICK</a:t>
            </a:r>
          </a:p>
          <a:p>
            <a:r>
              <a:rPr lang="en-GB" dirty="0"/>
              <a:t>I could also, quite easily, make same changes</a:t>
            </a:r>
            <a:r>
              <a:rPr lang="en-GB" baseline="0" dirty="0"/>
              <a:t> that ask place-agents or tram-stop agents to report how many commuters are present at any given moment, thereby creating some output to show how visits are distributed. </a:t>
            </a:r>
            <a:endParaRPr lang="en-GB" dirty="0"/>
          </a:p>
        </p:txBody>
      </p:sp>
      <p:sp>
        <p:nvSpPr>
          <p:cNvPr id="4" name="Slide Number Placeholder 3"/>
          <p:cNvSpPr>
            <a:spLocks noGrp="1"/>
          </p:cNvSpPr>
          <p:nvPr>
            <p:ph type="sldNum" sz="quarter" idx="5"/>
          </p:nvPr>
        </p:nvSpPr>
        <p:spPr/>
        <p:txBody>
          <a:bodyPr/>
          <a:lstStyle/>
          <a:p>
            <a:fld id="{427A9518-3833-49BC-AA94-C5620D00C69A}" type="slidenum">
              <a:rPr lang="en-GB"/>
              <a:t>24</a:t>
            </a:fld>
            <a:endParaRPr lang="en-GB"/>
          </a:p>
        </p:txBody>
      </p:sp>
    </p:spTree>
    <p:extLst>
      <p:ext uri="{BB962C8B-B14F-4D97-AF65-F5344CB8AC3E}">
        <p14:creationId xmlns:p14="http://schemas.microsoft.com/office/powerpoint/2010/main" val="218534510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Hit</a:t>
            </a:r>
            <a:r>
              <a:rPr lang="en-GB" baseline="0" dirty="0"/>
              <a:t> the run button b</a:t>
            </a:r>
            <a:r>
              <a:rPr lang="en-GB" dirty="0"/>
              <a:t>rings up a </a:t>
            </a:r>
          </a:p>
          <a:p>
            <a:r>
              <a:rPr lang="en-GB" dirty="0"/>
              <a:t>CLICK </a:t>
            </a:r>
          </a:p>
          <a:p>
            <a:r>
              <a:rPr lang="en-GB" dirty="0"/>
              <a:t>new window that lets you decide if you want your</a:t>
            </a:r>
            <a:r>
              <a:rPr lang="en-GB" baseline="0" dirty="0"/>
              <a:t> basic output in </a:t>
            </a:r>
          </a:p>
          <a:p>
            <a:r>
              <a:rPr lang="en-GB" dirty="0"/>
              <a:t>CLICK</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aseline="0" dirty="0"/>
              <a:t>a</a:t>
            </a:r>
            <a:r>
              <a:rPr lang="en-GB" dirty="0"/>
              <a:t> table, spreadsheet</a:t>
            </a:r>
            <a:r>
              <a:rPr lang="en-GB" baseline="0" dirty="0"/>
              <a:t> or both. </a:t>
            </a:r>
            <a:endParaRPr lang="en-GB" dirty="0"/>
          </a:p>
          <a:p>
            <a:r>
              <a:rPr lang="en-GB" dirty="0"/>
              <a:t>And also allows you to decide if </a:t>
            </a:r>
          </a:p>
          <a:p>
            <a:r>
              <a:rPr lang="en-GB" dirty="0"/>
              <a:t>CLICK you want to see the model running or if it should</a:t>
            </a:r>
            <a:r>
              <a:rPr lang="en-GB" baseline="0" dirty="0"/>
              <a:t> just run quietly in the background to save computing power. </a:t>
            </a:r>
            <a:br>
              <a:rPr lang="en-GB" baseline="0" dirty="0"/>
            </a:br>
            <a:r>
              <a:rPr lang="en-GB" baseline="0" dirty="0"/>
              <a:t>Make your decisions and hit</a:t>
            </a:r>
            <a:endParaRPr lang="en-GB" dirty="0"/>
          </a:p>
          <a:p>
            <a:r>
              <a:rPr lang="en-GB" dirty="0"/>
              <a:t>CLICK </a:t>
            </a:r>
          </a:p>
          <a:p>
            <a:r>
              <a:rPr lang="en-GB" dirty="0"/>
              <a:t>OK.</a:t>
            </a:r>
            <a:r>
              <a:rPr lang="en-GB" baseline="0" dirty="0"/>
              <a:t> </a:t>
            </a:r>
            <a:endParaRPr lang="en-GB" dirty="0"/>
          </a:p>
        </p:txBody>
      </p:sp>
      <p:sp>
        <p:nvSpPr>
          <p:cNvPr id="4" name="Slide Number Placeholder 3"/>
          <p:cNvSpPr>
            <a:spLocks noGrp="1"/>
          </p:cNvSpPr>
          <p:nvPr>
            <p:ph type="sldNum" sz="quarter" idx="5"/>
          </p:nvPr>
        </p:nvSpPr>
        <p:spPr/>
        <p:txBody>
          <a:bodyPr/>
          <a:lstStyle/>
          <a:p>
            <a:fld id="{427A9518-3833-49BC-AA94-C5620D00C69A}" type="slidenum">
              <a:rPr lang="en-GB"/>
              <a:t>25</a:t>
            </a:fld>
            <a:endParaRPr lang="en-GB"/>
          </a:p>
        </p:txBody>
      </p:sp>
    </p:spTree>
    <p:extLst>
      <p:ext uri="{BB962C8B-B14F-4D97-AF65-F5344CB8AC3E}">
        <p14:creationId xmlns:p14="http://schemas.microsoft.com/office/powerpoint/2010/main" val="185897347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Assuming you saved power by choosing</a:t>
            </a:r>
            <a:r>
              <a:rPr lang="en-GB" baseline="0" dirty="0"/>
              <a:t> to not update on every </a:t>
            </a:r>
            <a:r>
              <a:rPr lang="en-GB" baseline="0" dirty="0" err="1"/>
              <a:t>timestep</a:t>
            </a:r>
            <a:endParaRPr lang="en-GB" baseline="0" dirty="0"/>
          </a:p>
          <a:p>
            <a:r>
              <a:rPr lang="en-GB" dirty="0"/>
              <a:t>CLICK</a:t>
            </a:r>
          </a:p>
          <a:p>
            <a:r>
              <a:rPr lang="en-GB" dirty="0"/>
              <a:t>You will see</a:t>
            </a:r>
            <a:r>
              <a:rPr lang="en-GB" baseline="0" dirty="0"/>
              <a:t> this window with your experiment name at the top and </a:t>
            </a:r>
            <a:endParaRPr lang="en-GB" dirty="0"/>
          </a:p>
          <a:p>
            <a:r>
              <a:rPr lang="en-GB" dirty="0"/>
              <a:t>CLICK</a:t>
            </a:r>
            <a:br>
              <a:rPr lang="en-GB" dirty="0"/>
            </a:br>
            <a:r>
              <a:rPr lang="en-GB" dirty="0"/>
              <a:t>A summary</a:t>
            </a:r>
            <a:r>
              <a:rPr lang="en-GB" baseline="0" dirty="0"/>
              <a:t> of what is going on. Since this demonstration experiment only has 4 runs, it finished pretty quickly</a:t>
            </a:r>
            <a:endParaRPr lang="en-GB" dirty="0">
              <a:cs typeface="Calibri"/>
            </a:endParaRPr>
          </a:p>
        </p:txBody>
      </p:sp>
      <p:sp>
        <p:nvSpPr>
          <p:cNvPr id="4" name="Slide Number Placeholder 3"/>
          <p:cNvSpPr>
            <a:spLocks noGrp="1"/>
          </p:cNvSpPr>
          <p:nvPr>
            <p:ph type="sldNum" sz="quarter" idx="5"/>
          </p:nvPr>
        </p:nvSpPr>
        <p:spPr/>
        <p:txBody>
          <a:bodyPr/>
          <a:lstStyle/>
          <a:p>
            <a:fld id="{427A9518-3833-49BC-AA94-C5620D00C69A}" type="slidenum">
              <a:rPr lang="en-GB"/>
              <a:t>26</a:t>
            </a:fld>
            <a:endParaRPr lang="en-GB"/>
          </a:p>
        </p:txBody>
      </p:sp>
    </p:spTree>
    <p:extLst>
      <p:ext uri="{BB962C8B-B14F-4D97-AF65-F5344CB8AC3E}">
        <p14:creationId xmlns:p14="http://schemas.microsoft.com/office/powerpoint/2010/main" val="179691377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This is some</a:t>
            </a:r>
            <a:r>
              <a:rPr lang="en-GB" baseline="0" dirty="0"/>
              <a:t> basic model output i</a:t>
            </a:r>
            <a:r>
              <a:rPr lang="en-GB" dirty="0"/>
              <a:t>n the standard </a:t>
            </a:r>
            <a:r>
              <a:rPr lang="en-GB" dirty="0" err="1"/>
              <a:t>NetLogo</a:t>
            </a:r>
            <a:r>
              <a:rPr lang="en-GB" dirty="0"/>
              <a:t> Table output</a:t>
            </a:r>
          </a:p>
          <a:p>
            <a:r>
              <a:rPr lang="en-GB" dirty="0"/>
              <a:t>CLICK</a:t>
            </a:r>
          </a:p>
          <a:p>
            <a:r>
              <a:rPr lang="en-GB" dirty="0"/>
              <a:t>Model run details are recorded</a:t>
            </a:r>
            <a:r>
              <a:rPr lang="en-GB" baseline="0" dirty="0"/>
              <a:t> at the top</a:t>
            </a:r>
            <a:endParaRPr lang="en-GB" dirty="0"/>
          </a:p>
          <a:p>
            <a:r>
              <a:rPr lang="en-GB" dirty="0"/>
              <a:t>CLICK</a:t>
            </a:r>
          </a:p>
          <a:p>
            <a:r>
              <a:rPr lang="en-GB" dirty="0"/>
              <a:t>Model parameters are recorded</a:t>
            </a:r>
            <a:r>
              <a:rPr lang="en-GB" baseline="0" dirty="0"/>
              <a:t> below that</a:t>
            </a:r>
            <a:endParaRPr lang="en-GB" dirty="0"/>
          </a:p>
          <a:p>
            <a:r>
              <a:rPr lang="en-GB" dirty="0"/>
              <a:t>CLICK</a:t>
            </a:r>
            <a:br>
              <a:rPr lang="en-GB" dirty="0"/>
            </a:br>
            <a:r>
              <a:rPr lang="en-GB" dirty="0"/>
              <a:t>And finally, the count of </a:t>
            </a:r>
            <a:r>
              <a:rPr lang="en-GB" dirty="0" err="1"/>
              <a:t>tramstop</a:t>
            </a:r>
            <a:r>
              <a:rPr lang="en-GB" dirty="0"/>
              <a:t> agents that I asked for. </a:t>
            </a:r>
            <a:endParaRPr lang="en-GB" dirty="0">
              <a:cs typeface="Calibri"/>
            </a:endParaRPr>
          </a:p>
        </p:txBody>
      </p:sp>
      <p:sp>
        <p:nvSpPr>
          <p:cNvPr id="4" name="Slide Number Placeholder 3"/>
          <p:cNvSpPr>
            <a:spLocks noGrp="1"/>
          </p:cNvSpPr>
          <p:nvPr>
            <p:ph type="sldNum" sz="quarter" idx="5"/>
          </p:nvPr>
        </p:nvSpPr>
        <p:spPr/>
        <p:txBody>
          <a:bodyPr/>
          <a:lstStyle/>
          <a:p>
            <a:fld id="{427A9518-3833-49BC-AA94-C5620D00C69A}" type="slidenum">
              <a:rPr lang="en-GB"/>
              <a:t>27</a:t>
            </a:fld>
            <a:endParaRPr lang="en-GB"/>
          </a:p>
        </p:txBody>
      </p:sp>
    </p:spTree>
    <p:extLst>
      <p:ext uri="{BB962C8B-B14F-4D97-AF65-F5344CB8AC3E}">
        <p14:creationId xmlns:p14="http://schemas.microsoft.com/office/powerpoint/2010/main" val="415752282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And here is the same information in the standard </a:t>
            </a:r>
            <a:r>
              <a:rPr lang="en-GB" dirty="0" err="1"/>
              <a:t>NetLogo</a:t>
            </a:r>
            <a:r>
              <a:rPr lang="en-GB" dirty="0"/>
              <a:t> Table output</a:t>
            </a:r>
            <a:endParaRPr lang="en-GB" dirty="0">
              <a:cs typeface="Calibri"/>
            </a:endParaRPr>
          </a:p>
        </p:txBody>
      </p:sp>
      <p:sp>
        <p:nvSpPr>
          <p:cNvPr id="4" name="Slide Number Placeholder 3"/>
          <p:cNvSpPr>
            <a:spLocks noGrp="1"/>
          </p:cNvSpPr>
          <p:nvPr>
            <p:ph type="sldNum" sz="quarter" idx="5"/>
          </p:nvPr>
        </p:nvSpPr>
        <p:spPr/>
        <p:txBody>
          <a:bodyPr/>
          <a:lstStyle/>
          <a:p>
            <a:fld id="{427A9518-3833-49BC-AA94-C5620D00C69A}" type="slidenum">
              <a:rPr lang="en-GB"/>
              <a:t>28</a:t>
            </a:fld>
            <a:endParaRPr lang="en-GB"/>
          </a:p>
        </p:txBody>
      </p:sp>
    </p:spTree>
    <p:extLst>
      <p:ext uri="{BB962C8B-B14F-4D97-AF65-F5344CB8AC3E}">
        <p14:creationId xmlns:p14="http://schemas.microsoft.com/office/powerpoint/2010/main" val="66406764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Obviously, the basic</a:t>
            </a:r>
            <a:r>
              <a:rPr lang="en-GB" baseline="0" dirty="0"/>
              <a:t> output in the behaviour space can be much more sophisticated than what I showed you here. You can do things on some time steps and not others, but it is complicated. </a:t>
            </a:r>
          </a:p>
          <a:p>
            <a:endParaRPr lang="en-GB" baseline="0" dirty="0"/>
          </a:p>
          <a:p>
            <a:r>
              <a:rPr lang="en-GB" baseline="0" dirty="0"/>
              <a:t>But you get limited formats and it always comes with the model description stuff at the top. </a:t>
            </a:r>
          </a:p>
          <a:p>
            <a:endParaRPr lang="en-GB" baseline="0" dirty="0"/>
          </a:p>
          <a:p>
            <a:r>
              <a:rPr lang="en-GB" dirty="0"/>
              <a:t>CLICK</a:t>
            </a:r>
          </a:p>
          <a:p>
            <a:r>
              <a:rPr lang="en-GB" dirty="0"/>
              <a:t>You may prefer to build</a:t>
            </a:r>
            <a:r>
              <a:rPr lang="en-GB" baseline="0" dirty="0"/>
              <a:t> exactly the output you want to see directly into the model code. </a:t>
            </a:r>
            <a:endParaRPr lang="en-GB" dirty="0">
              <a:cs typeface="Calibri"/>
            </a:endParaRPr>
          </a:p>
        </p:txBody>
      </p:sp>
      <p:sp>
        <p:nvSpPr>
          <p:cNvPr id="4" name="Slide Number Placeholder 3"/>
          <p:cNvSpPr>
            <a:spLocks noGrp="1"/>
          </p:cNvSpPr>
          <p:nvPr>
            <p:ph type="sldNum" sz="quarter" idx="5"/>
          </p:nvPr>
        </p:nvSpPr>
        <p:spPr/>
        <p:txBody>
          <a:bodyPr/>
          <a:lstStyle/>
          <a:p>
            <a:fld id="{427A9518-3833-49BC-AA94-C5620D00C69A}" type="slidenum">
              <a:rPr lang="en-GB"/>
              <a:t>29</a:t>
            </a:fld>
            <a:endParaRPr lang="en-GB"/>
          </a:p>
        </p:txBody>
      </p:sp>
    </p:spTree>
    <p:extLst>
      <p:ext uri="{BB962C8B-B14F-4D97-AF65-F5344CB8AC3E}">
        <p14:creationId xmlns:p14="http://schemas.microsoft.com/office/powerpoint/2010/main" val="6432538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Sans-Serif"/>
              <a:buChar char="•"/>
            </a:pPr>
            <a:r>
              <a:rPr lang="en-GB" dirty="0"/>
              <a:t>You should see a poll on your screen around about now.  </a:t>
            </a:r>
          </a:p>
          <a:p>
            <a:pPr marL="285750" indent="-285750">
              <a:buFont typeface="Arial,Sans-Serif"/>
              <a:buChar char="•"/>
            </a:pPr>
            <a:endParaRPr lang="en-GB" dirty="0"/>
          </a:p>
          <a:p>
            <a:pPr marL="285750" indent="-285750">
              <a:buFont typeface="Arial,Sans-Serif"/>
              <a:buChar char="•"/>
            </a:pPr>
            <a:r>
              <a:rPr lang="en-GB" dirty="0"/>
              <a:t>Please respond to the poll to</a:t>
            </a:r>
            <a:r>
              <a:rPr lang="en-GB" baseline="0" dirty="0"/>
              <a:t> let us know </a:t>
            </a:r>
            <a:r>
              <a:rPr lang="en-GB" dirty="0"/>
              <a:t>whether you can hear us or not…</a:t>
            </a:r>
            <a:endParaRPr lang="en-US" dirty="0"/>
          </a:p>
          <a:p>
            <a:pPr marL="285750" indent="-285750">
              <a:buFont typeface="Arial,Sans-Serif"/>
              <a:buChar char="•"/>
            </a:pPr>
            <a:r>
              <a:rPr lang="en-GB" dirty="0"/>
              <a:t>Yes</a:t>
            </a:r>
            <a:endParaRPr lang="en-US" dirty="0"/>
          </a:p>
          <a:p>
            <a:pPr marL="285750" indent="-285750">
              <a:buFont typeface="Arial,Sans-Serif"/>
              <a:buChar char="•"/>
            </a:pPr>
            <a:r>
              <a:rPr lang="en-GB" dirty="0"/>
              <a:t>No</a:t>
            </a:r>
            <a:endParaRPr lang="en-US" dirty="0"/>
          </a:p>
          <a:p>
            <a:endParaRPr lang="en-GB" dirty="0"/>
          </a:p>
          <a:p>
            <a:endParaRPr lang="en-US" dirty="0">
              <a:cs typeface="Calibri"/>
            </a:endParaRPr>
          </a:p>
        </p:txBody>
      </p:sp>
      <p:sp>
        <p:nvSpPr>
          <p:cNvPr id="4" name="Slide Number Placeholder 3"/>
          <p:cNvSpPr>
            <a:spLocks noGrp="1"/>
          </p:cNvSpPr>
          <p:nvPr>
            <p:ph type="sldNum" sz="quarter" idx="5"/>
          </p:nvPr>
        </p:nvSpPr>
        <p:spPr/>
        <p:txBody>
          <a:bodyPr/>
          <a:lstStyle/>
          <a:p>
            <a:fld id="{427A9518-3833-49BC-AA94-C5620D00C69A}" type="slidenum">
              <a:rPr lang="en-GB"/>
              <a:t>3</a:t>
            </a:fld>
            <a:endParaRPr lang="en-GB"/>
          </a:p>
        </p:txBody>
      </p:sp>
    </p:spTree>
    <p:extLst>
      <p:ext uri="{BB962C8B-B14F-4D97-AF65-F5344CB8AC3E}">
        <p14:creationId xmlns:p14="http://schemas.microsoft.com/office/powerpoint/2010/main" val="238157038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If you remember,</a:t>
            </a:r>
            <a:r>
              <a:rPr lang="en-GB" baseline="0" dirty="0"/>
              <a:t> I showed you earlier that there is a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aseline="0" dirty="0"/>
              <a:t>CLICK</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aseline="0" dirty="0"/>
              <a:t>CSV extension.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aseline="0" dirty="0">
                <a:cs typeface="Calibri"/>
              </a:rPr>
              <a:t>I used it already to import a list of which </a:t>
            </a:r>
            <a:r>
              <a:rPr lang="en-GB" baseline="0" dirty="0" err="1">
                <a:cs typeface="Calibri"/>
              </a:rPr>
              <a:t>tramstops</a:t>
            </a:r>
            <a:r>
              <a:rPr lang="en-GB" baseline="0" dirty="0">
                <a:cs typeface="Calibri"/>
              </a:rPr>
              <a:t> are adjacent but it also is useful for exporting. </a:t>
            </a:r>
          </a:p>
        </p:txBody>
      </p:sp>
      <p:sp>
        <p:nvSpPr>
          <p:cNvPr id="4" name="Slide Number Placeholder 3"/>
          <p:cNvSpPr>
            <a:spLocks noGrp="1"/>
          </p:cNvSpPr>
          <p:nvPr>
            <p:ph type="sldNum" sz="quarter" idx="5"/>
          </p:nvPr>
        </p:nvSpPr>
        <p:spPr/>
        <p:txBody>
          <a:bodyPr/>
          <a:lstStyle/>
          <a:p>
            <a:fld id="{427A9518-3833-49BC-AA94-C5620D00C69A}" type="slidenum">
              <a:rPr lang="en-GB"/>
              <a:t>30</a:t>
            </a:fld>
            <a:endParaRPr lang="en-GB"/>
          </a:p>
        </p:txBody>
      </p:sp>
    </p:spTree>
    <p:extLst>
      <p:ext uri="{BB962C8B-B14F-4D97-AF65-F5344CB8AC3E}">
        <p14:creationId xmlns:p14="http://schemas.microsoft.com/office/powerpoint/2010/main" val="45101725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a:t>
            </a:r>
            <a:r>
              <a:rPr lang="en-GB" baseline="0" dirty="0"/>
              <a:t> the setup command, I added </a:t>
            </a:r>
          </a:p>
          <a:p>
            <a:r>
              <a:rPr lang="en-GB" dirty="0"/>
              <a:t>CLICK</a:t>
            </a:r>
          </a:p>
          <a:p>
            <a:r>
              <a:rPr lang="en-GB" dirty="0"/>
              <a:t>A</a:t>
            </a:r>
            <a:r>
              <a:rPr lang="en-GB" baseline="0" dirty="0"/>
              <a:t> command to do “initial exports” which </a:t>
            </a:r>
          </a:p>
          <a:p>
            <a:endParaRPr lang="en-GB" dirty="0"/>
          </a:p>
          <a:p>
            <a:r>
              <a:rPr lang="en-GB" dirty="0"/>
              <a:t>CLICK</a:t>
            </a:r>
          </a:p>
          <a:p>
            <a:r>
              <a:rPr lang="en-GB" dirty="0"/>
              <a:t>Looks like this and which </a:t>
            </a:r>
            <a:endParaRPr lang="en-US" dirty="0"/>
          </a:p>
          <a:p>
            <a:r>
              <a:rPr lang="en-GB" dirty="0"/>
              <a:t>CLICK</a:t>
            </a:r>
          </a:p>
          <a:p>
            <a:r>
              <a:rPr lang="en-GB" dirty="0"/>
              <a:t>Creates a new csv</a:t>
            </a:r>
            <a:r>
              <a:rPr lang="en-GB" baseline="0" dirty="0"/>
              <a:t> file for this specific model run and </a:t>
            </a:r>
            <a:r>
              <a:rPr lang="en-GB" dirty="0"/>
              <a:t>prints a header</a:t>
            </a:r>
            <a:r>
              <a:rPr lang="en-GB" baseline="0" dirty="0"/>
              <a:t> row in it</a:t>
            </a:r>
            <a:endParaRPr lang="en-GB" dirty="0"/>
          </a:p>
          <a:p>
            <a:r>
              <a:rPr lang="en-GB" dirty="0"/>
              <a:t>CLICK</a:t>
            </a:r>
          </a:p>
          <a:p>
            <a:r>
              <a:rPr lang="en-GB" dirty="0"/>
              <a:t>Then, during</a:t>
            </a:r>
            <a:r>
              <a:rPr lang="en-GB" baseline="0" dirty="0"/>
              <a:t> the model run, every time a commuter arrives at its destination</a:t>
            </a:r>
          </a:p>
          <a:p>
            <a:r>
              <a:rPr lang="en-GB" baseline="0" dirty="0">
                <a:cs typeface="Calibri"/>
              </a:rPr>
              <a:t>CLICK</a:t>
            </a:r>
          </a:p>
          <a:p>
            <a:r>
              <a:rPr lang="en-GB" dirty="0">
                <a:cs typeface="Calibri"/>
              </a:rPr>
              <a:t>The model opens that file and prints out a line with the commuter-agent ID,</a:t>
            </a:r>
            <a:r>
              <a:rPr lang="en-GB" baseline="0" dirty="0">
                <a:cs typeface="Calibri"/>
              </a:rPr>
              <a:t> its </a:t>
            </a:r>
            <a:r>
              <a:rPr lang="en-GB" baseline="0" dirty="0" err="1">
                <a:cs typeface="Calibri"/>
              </a:rPr>
              <a:t>origen</a:t>
            </a:r>
            <a:r>
              <a:rPr lang="en-GB" baseline="0" dirty="0">
                <a:cs typeface="Calibri"/>
              </a:rPr>
              <a:t>, </a:t>
            </a:r>
            <a:r>
              <a:rPr lang="en-GB" baseline="0" dirty="0" err="1">
                <a:cs typeface="Calibri"/>
              </a:rPr>
              <a:t>origen</a:t>
            </a:r>
            <a:r>
              <a:rPr lang="en-GB" baseline="0" dirty="0">
                <a:cs typeface="Calibri"/>
              </a:rPr>
              <a:t> LA, destination, destination LA and how many time steps it took to get there. </a:t>
            </a:r>
            <a:endParaRPr lang="en-GB" dirty="0">
              <a:cs typeface="Calibri"/>
            </a:endParaRPr>
          </a:p>
        </p:txBody>
      </p:sp>
      <p:sp>
        <p:nvSpPr>
          <p:cNvPr id="4" name="Slide Number Placeholder 3"/>
          <p:cNvSpPr>
            <a:spLocks noGrp="1"/>
          </p:cNvSpPr>
          <p:nvPr>
            <p:ph type="sldNum" sz="quarter" idx="5"/>
          </p:nvPr>
        </p:nvSpPr>
        <p:spPr/>
        <p:txBody>
          <a:bodyPr/>
          <a:lstStyle/>
          <a:p>
            <a:fld id="{427A9518-3833-49BC-AA94-C5620D00C69A}" type="slidenum">
              <a:rPr lang="en-GB"/>
              <a:t>31</a:t>
            </a:fld>
            <a:endParaRPr lang="en-GB"/>
          </a:p>
        </p:txBody>
      </p:sp>
    </p:spTree>
    <p:extLst>
      <p:ext uri="{BB962C8B-B14F-4D97-AF65-F5344CB8AC3E}">
        <p14:creationId xmlns:p14="http://schemas.microsoft.com/office/powerpoint/2010/main" val="116057616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is what</a:t>
            </a:r>
            <a:r>
              <a:rPr lang="en-GB" baseline="0" dirty="0"/>
              <a:t> one of those output files looks like in </a:t>
            </a:r>
          </a:p>
          <a:p>
            <a:r>
              <a:rPr lang="en-GB" baseline="0" dirty="0">
                <a:cs typeface="Calibri"/>
              </a:rPr>
              <a:t>CLICK </a:t>
            </a:r>
          </a:p>
          <a:p>
            <a:r>
              <a:rPr lang="en-GB" baseline="0" dirty="0">
                <a:cs typeface="Calibri"/>
              </a:rPr>
              <a:t>Basic </a:t>
            </a:r>
            <a:r>
              <a:rPr lang="en-GB" baseline="0" dirty="0" err="1">
                <a:cs typeface="Calibri"/>
              </a:rPr>
              <a:t>notepand</a:t>
            </a:r>
            <a:r>
              <a:rPr lang="en-GB" baseline="0" dirty="0">
                <a:cs typeface="Calibri"/>
              </a:rPr>
              <a:t> or in </a:t>
            </a:r>
          </a:p>
          <a:p>
            <a:r>
              <a:rPr lang="en-GB" baseline="0" dirty="0">
                <a:cs typeface="Calibri"/>
              </a:rPr>
              <a:t>CLICK</a:t>
            </a:r>
          </a:p>
          <a:p>
            <a:r>
              <a:rPr lang="en-GB" baseline="0" dirty="0" err="1">
                <a:cs typeface="Calibri"/>
              </a:rPr>
              <a:t>Excell</a:t>
            </a:r>
            <a:endParaRPr lang="en-GB" dirty="0">
              <a:cs typeface="Calibri"/>
            </a:endParaRPr>
          </a:p>
        </p:txBody>
      </p:sp>
      <p:sp>
        <p:nvSpPr>
          <p:cNvPr id="4" name="Slide Number Placeholder 3"/>
          <p:cNvSpPr>
            <a:spLocks noGrp="1"/>
          </p:cNvSpPr>
          <p:nvPr>
            <p:ph type="sldNum" sz="quarter" idx="5"/>
          </p:nvPr>
        </p:nvSpPr>
        <p:spPr/>
        <p:txBody>
          <a:bodyPr/>
          <a:lstStyle/>
          <a:p>
            <a:fld id="{427A9518-3833-49BC-AA94-C5620D00C69A}" type="slidenum">
              <a:rPr lang="en-GB"/>
              <a:t>32</a:t>
            </a:fld>
            <a:endParaRPr lang="en-GB"/>
          </a:p>
        </p:txBody>
      </p:sp>
    </p:spTree>
    <p:extLst>
      <p:ext uri="{BB962C8B-B14F-4D97-AF65-F5344CB8AC3E}">
        <p14:creationId xmlns:p14="http://schemas.microsoft.com/office/powerpoint/2010/main" val="204640784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Now that we have our output, we need to analyse it.  I chose to do that in </a:t>
            </a:r>
            <a:r>
              <a:rPr lang="en-GB" dirty="0" err="1"/>
              <a:t>Rstudio</a:t>
            </a:r>
            <a:r>
              <a:rPr lang="en-GB" dirty="0"/>
              <a:t>, but you may prefer</a:t>
            </a:r>
            <a:r>
              <a:rPr lang="en-GB" baseline="0" dirty="0"/>
              <a:t> another option. </a:t>
            </a:r>
          </a:p>
          <a:p>
            <a:r>
              <a:rPr lang="en-GB" baseline="0" dirty="0"/>
              <a:t>I won’t go into too much depth here, because if you have a different process then details about exactly what I did in R won’t help. But the basics are</a:t>
            </a:r>
          </a:p>
          <a:p>
            <a:endParaRPr lang="en-GB" dirty="0"/>
          </a:p>
          <a:p>
            <a:r>
              <a:rPr lang="en-GB" dirty="0">
                <a:cs typeface="Calibri"/>
              </a:rPr>
              <a:t>CLICK</a:t>
            </a:r>
          </a:p>
          <a:p>
            <a:r>
              <a:rPr lang="en-GB" dirty="0">
                <a:cs typeface="Calibri"/>
              </a:rPr>
              <a:t>First, read in the csv file, which will appear as an object.</a:t>
            </a:r>
            <a:r>
              <a:rPr lang="en-GB" baseline="0" dirty="0">
                <a:cs typeface="Calibri"/>
              </a:rPr>
              <a:t> </a:t>
            </a:r>
          </a:p>
          <a:p>
            <a:r>
              <a:rPr lang="en-GB" baseline="0" dirty="0">
                <a:cs typeface="Calibri"/>
              </a:rPr>
              <a:t>CLICK </a:t>
            </a:r>
          </a:p>
          <a:p>
            <a:r>
              <a:rPr lang="en-GB" baseline="0" dirty="0">
                <a:cs typeface="Calibri"/>
              </a:rPr>
              <a:t>Have a look at that file to check it out. </a:t>
            </a:r>
            <a:endParaRPr lang="en-GB" dirty="0">
              <a:cs typeface="Calibri"/>
            </a:endParaRPr>
          </a:p>
        </p:txBody>
      </p:sp>
      <p:sp>
        <p:nvSpPr>
          <p:cNvPr id="4" name="Slide Number Placeholder 3"/>
          <p:cNvSpPr>
            <a:spLocks noGrp="1"/>
          </p:cNvSpPr>
          <p:nvPr>
            <p:ph type="sldNum" sz="quarter" idx="5"/>
          </p:nvPr>
        </p:nvSpPr>
        <p:spPr/>
        <p:txBody>
          <a:bodyPr/>
          <a:lstStyle/>
          <a:p>
            <a:fld id="{427A9518-3833-49BC-AA94-C5620D00C69A}" type="slidenum">
              <a:rPr lang="en-GB"/>
              <a:t>33</a:t>
            </a:fld>
            <a:endParaRPr lang="en-GB"/>
          </a:p>
        </p:txBody>
      </p:sp>
    </p:spTree>
    <p:extLst>
      <p:ext uri="{BB962C8B-B14F-4D97-AF65-F5344CB8AC3E}">
        <p14:creationId xmlns:p14="http://schemas.microsoft.com/office/powerpoint/2010/main" val="149865803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cs typeface="+mn-cs"/>
              </a:rPr>
              <a:t>When</a:t>
            </a:r>
            <a:r>
              <a:rPr lang="en-GB" baseline="0" dirty="0">
                <a:cs typeface="+mn-cs"/>
              </a:rPr>
              <a:t> I look at it, I notice that </a:t>
            </a:r>
          </a:p>
          <a:p>
            <a:r>
              <a:rPr lang="en-GB" baseline="0" dirty="0">
                <a:cs typeface="+mn-cs"/>
              </a:rPr>
              <a:t>CLICK</a:t>
            </a:r>
          </a:p>
          <a:p>
            <a:r>
              <a:rPr lang="en-GB" baseline="0" dirty="0">
                <a:cs typeface="+mn-cs"/>
              </a:rPr>
              <a:t>These columns have parentheses. Also, I don’t really need to know which house they came from, just if their journey started at home or not. </a:t>
            </a:r>
            <a:endParaRPr lang="en-GB" dirty="0">
              <a:cs typeface="Calibri"/>
            </a:endParaRPr>
          </a:p>
        </p:txBody>
      </p:sp>
      <p:sp>
        <p:nvSpPr>
          <p:cNvPr id="4" name="Slide Number Placeholder 3"/>
          <p:cNvSpPr>
            <a:spLocks noGrp="1"/>
          </p:cNvSpPr>
          <p:nvPr>
            <p:ph type="sldNum" sz="quarter" idx="5"/>
          </p:nvPr>
        </p:nvSpPr>
        <p:spPr/>
        <p:txBody>
          <a:bodyPr/>
          <a:lstStyle/>
          <a:p>
            <a:fld id="{427A9518-3833-49BC-AA94-C5620D00C69A}" type="slidenum">
              <a:rPr lang="en-GB"/>
              <a:t>34</a:t>
            </a:fld>
            <a:endParaRPr lang="en-GB"/>
          </a:p>
        </p:txBody>
      </p:sp>
    </p:spTree>
    <p:extLst>
      <p:ext uri="{BB962C8B-B14F-4D97-AF65-F5344CB8AC3E}">
        <p14:creationId xmlns:p14="http://schemas.microsoft.com/office/powerpoint/2010/main" val="256671536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I run a few data</a:t>
            </a:r>
            <a:r>
              <a:rPr lang="en-GB" baseline="0" dirty="0"/>
              <a:t> wrangling steps to </a:t>
            </a:r>
          </a:p>
          <a:p>
            <a:r>
              <a:rPr lang="en-GB" baseline="0" dirty="0">
                <a:cs typeface="Calibri"/>
              </a:rPr>
              <a:t>CLICK</a:t>
            </a:r>
          </a:p>
          <a:p>
            <a:r>
              <a:rPr lang="en-GB" baseline="0" dirty="0">
                <a:cs typeface="Calibri"/>
              </a:rPr>
              <a:t>Remove the </a:t>
            </a:r>
            <a:r>
              <a:rPr lang="en-GB" baseline="0" dirty="0" err="1">
                <a:cs typeface="Calibri"/>
              </a:rPr>
              <a:t>parenthases</a:t>
            </a:r>
            <a:r>
              <a:rPr lang="en-GB" baseline="0" dirty="0">
                <a:cs typeface="Calibri"/>
              </a:rPr>
              <a:t> and split the origin column into two separate columns, one called journey and one called </a:t>
            </a:r>
            <a:r>
              <a:rPr lang="en-GB" baseline="0" dirty="0" err="1">
                <a:cs typeface="Calibri"/>
              </a:rPr>
              <a:t>Ospecifics</a:t>
            </a:r>
            <a:r>
              <a:rPr lang="en-GB" baseline="0" dirty="0">
                <a:cs typeface="Calibri"/>
              </a:rPr>
              <a:t>.</a:t>
            </a:r>
          </a:p>
          <a:p>
            <a:endParaRPr lang="en-GB" baseline="0" dirty="0">
              <a:cs typeface="Calibri"/>
            </a:endParaRPr>
          </a:p>
          <a:p>
            <a:r>
              <a:rPr lang="en-GB" baseline="0" dirty="0">
                <a:cs typeface="Calibri"/>
              </a:rPr>
              <a:t>CLICK</a:t>
            </a:r>
          </a:p>
          <a:p>
            <a:r>
              <a:rPr lang="en-GB" baseline="0" dirty="0">
                <a:cs typeface="Calibri"/>
              </a:rPr>
              <a:t>Then I create a subset of the data by selecting only some of the columns to keep, saving it under a new name. </a:t>
            </a:r>
          </a:p>
          <a:p>
            <a:endParaRPr lang="en-GB" baseline="0" dirty="0">
              <a:cs typeface="Calibri"/>
            </a:endParaRPr>
          </a:p>
          <a:p>
            <a:r>
              <a:rPr lang="en-GB" baseline="0" dirty="0">
                <a:cs typeface="Calibri"/>
              </a:rPr>
              <a:t>CLICK</a:t>
            </a:r>
          </a:p>
          <a:p>
            <a:r>
              <a:rPr lang="en-GB" baseline="0" dirty="0">
                <a:cs typeface="Calibri"/>
              </a:rPr>
              <a:t>Then, for </a:t>
            </a:r>
            <a:r>
              <a:rPr lang="en-GB" baseline="0" dirty="0" err="1">
                <a:cs typeface="Calibri"/>
              </a:rPr>
              <a:t>funsies</a:t>
            </a:r>
            <a:r>
              <a:rPr lang="en-GB" baseline="0" dirty="0">
                <a:cs typeface="Calibri"/>
              </a:rPr>
              <a:t>, I rename some columns to be a bit more readable. Apologies for maintaining the typo. </a:t>
            </a:r>
          </a:p>
          <a:p>
            <a:endParaRPr lang="en-GB" baseline="0" dirty="0">
              <a:cs typeface="Calibri"/>
            </a:endParaRPr>
          </a:p>
          <a:p>
            <a:endParaRPr lang="en-GB" baseline="0" dirty="0">
              <a:cs typeface="Calibri"/>
            </a:endParaRPr>
          </a:p>
        </p:txBody>
      </p:sp>
      <p:sp>
        <p:nvSpPr>
          <p:cNvPr id="4" name="Slide Number Placeholder 3"/>
          <p:cNvSpPr>
            <a:spLocks noGrp="1"/>
          </p:cNvSpPr>
          <p:nvPr>
            <p:ph type="sldNum" sz="quarter" idx="5"/>
          </p:nvPr>
        </p:nvSpPr>
        <p:spPr/>
        <p:txBody>
          <a:bodyPr/>
          <a:lstStyle/>
          <a:p>
            <a:fld id="{427A9518-3833-49BC-AA94-C5620D00C69A}" type="slidenum">
              <a:rPr lang="en-GB"/>
              <a:t>35</a:t>
            </a:fld>
            <a:endParaRPr lang="en-GB"/>
          </a:p>
        </p:txBody>
      </p:sp>
    </p:spTree>
    <p:extLst>
      <p:ext uri="{BB962C8B-B14F-4D97-AF65-F5344CB8AC3E}">
        <p14:creationId xmlns:p14="http://schemas.microsoft.com/office/powerpoint/2010/main" val="193897326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cs typeface="Calibri"/>
              </a:rPr>
              <a:t>Now,</a:t>
            </a:r>
            <a:r>
              <a:rPr lang="en-GB" baseline="0" dirty="0">
                <a:cs typeface="Calibri"/>
              </a:rPr>
              <a:t> I did this pretty super quick, so further apologies for being so basic. </a:t>
            </a:r>
          </a:p>
          <a:p>
            <a:endParaRPr lang="en-GB" baseline="0" dirty="0">
              <a:cs typeface="Calibri"/>
            </a:endParaRPr>
          </a:p>
          <a:p>
            <a:r>
              <a:rPr lang="en-GB" baseline="0" dirty="0">
                <a:cs typeface="Calibri"/>
              </a:rPr>
              <a:t>The analysis consists of pretty much just </a:t>
            </a:r>
          </a:p>
          <a:p>
            <a:r>
              <a:rPr lang="en-GB" baseline="0" dirty="0">
                <a:cs typeface="Calibri"/>
              </a:rPr>
              <a:t>CLICK </a:t>
            </a:r>
          </a:p>
          <a:p>
            <a:r>
              <a:rPr lang="en-GB" baseline="0" dirty="0">
                <a:cs typeface="Calibri"/>
              </a:rPr>
              <a:t>A count of how many journeys there are, grouped by origin and destination. This allows for a quick look at how many journeys start and end within a given LA or start in one and end in another. </a:t>
            </a:r>
            <a:br>
              <a:rPr lang="en-GB" baseline="0" dirty="0">
                <a:cs typeface="Calibri"/>
              </a:rPr>
            </a:br>
            <a:endParaRPr lang="en-GB" baseline="0" dirty="0">
              <a:cs typeface="Calibri"/>
            </a:endParaRPr>
          </a:p>
          <a:p>
            <a:r>
              <a:rPr lang="en-GB" baseline="0" dirty="0">
                <a:cs typeface="Calibri"/>
              </a:rPr>
              <a:t>A slightly cooler analysis is </a:t>
            </a:r>
            <a:br>
              <a:rPr lang="en-GB" baseline="0" dirty="0">
                <a:cs typeface="Calibri"/>
              </a:rPr>
            </a:br>
            <a:r>
              <a:rPr lang="en-GB" baseline="0" dirty="0">
                <a:cs typeface="Calibri"/>
              </a:rPr>
              <a:t>CLICK</a:t>
            </a:r>
          </a:p>
          <a:p>
            <a:endParaRPr lang="en-GB" baseline="0" dirty="0">
              <a:cs typeface="Calibri"/>
            </a:endParaRPr>
          </a:p>
          <a:p>
            <a:r>
              <a:rPr lang="en-GB" baseline="0" dirty="0">
                <a:cs typeface="Calibri"/>
              </a:rPr>
              <a:t>Creating a </a:t>
            </a:r>
            <a:r>
              <a:rPr lang="en-GB" baseline="0" dirty="0" err="1">
                <a:cs typeface="Calibri"/>
              </a:rPr>
              <a:t>heatmap</a:t>
            </a:r>
            <a:r>
              <a:rPr lang="en-GB" baseline="0" dirty="0">
                <a:cs typeface="Calibri"/>
              </a:rPr>
              <a:t> based on how long it takes to make journeys based on the origin and destination LA. </a:t>
            </a:r>
            <a:endParaRPr lang="en-GB" dirty="0">
              <a:cs typeface="Calibri"/>
            </a:endParaRPr>
          </a:p>
        </p:txBody>
      </p:sp>
      <p:sp>
        <p:nvSpPr>
          <p:cNvPr id="4" name="Slide Number Placeholder 3"/>
          <p:cNvSpPr>
            <a:spLocks noGrp="1"/>
          </p:cNvSpPr>
          <p:nvPr>
            <p:ph type="sldNum" sz="quarter" idx="5"/>
          </p:nvPr>
        </p:nvSpPr>
        <p:spPr/>
        <p:txBody>
          <a:bodyPr/>
          <a:lstStyle/>
          <a:p>
            <a:fld id="{427A9518-3833-49BC-AA94-C5620D00C69A}" type="slidenum">
              <a:rPr lang="en-GB"/>
              <a:t>36</a:t>
            </a:fld>
            <a:endParaRPr lang="en-GB"/>
          </a:p>
        </p:txBody>
      </p:sp>
    </p:spTree>
    <p:extLst>
      <p:ext uri="{BB962C8B-B14F-4D97-AF65-F5344CB8AC3E}">
        <p14:creationId xmlns:p14="http://schemas.microsoft.com/office/powerpoint/2010/main" val="311295725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Obviously, journeys that start and end within the same LA</a:t>
            </a:r>
          </a:p>
          <a:p>
            <a:r>
              <a:rPr lang="en-GB" dirty="0">
                <a:cs typeface="Calibri"/>
              </a:rPr>
              <a:t>CLICK</a:t>
            </a:r>
          </a:p>
          <a:p>
            <a:r>
              <a:rPr lang="en-GB" dirty="0">
                <a:cs typeface="Calibri"/>
              </a:rPr>
              <a:t>Have the fastest</a:t>
            </a:r>
            <a:r>
              <a:rPr lang="en-GB" baseline="0" dirty="0">
                <a:cs typeface="Calibri"/>
              </a:rPr>
              <a:t> journey times. </a:t>
            </a:r>
            <a:br>
              <a:rPr lang="en-GB" baseline="0" dirty="0">
                <a:cs typeface="Calibri"/>
              </a:rPr>
            </a:br>
            <a:r>
              <a:rPr lang="en-GB" baseline="0" dirty="0">
                <a:cs typeface="Calibri"/>
              </a:rPr>
              <a:t>Interestingly, </a:t>
            </a:r>
            <a:r>
              <a:rPr lang="en-GB" baseline="0" dirty="0" err="1">
                <a:cs typeface="Calibri"/>
              </a:rPr>
              <a:t>jouneys</a:t>
            </a:r>
            <a:r>
              <a:rPr lang="en-GB" baseline="0" dirty="0">
                <a:cs typeface="Calibri"/>
              </a:rPr>
              <a:t> that start in Salford and end in Oldham have </a:t>
            </a:r>
          </a:p>
          <a:p>
            <a:r>
              <a:rPr lang="en-GB" baseline="0" dirty="0">
                <a:cs typeface="Calibri"/>
              </a:rPr>
              <a:t>CLICK </a:t>
            </a:r>
          </a:p>
          <a:p>
            <a:r>
              <a:rPr lang="en-GB" baseline="0" dirty="0">
                <a:cs typeface="Calibri"/>
              </a:rPr>
              <a:t>really long travel times. Longer even than journeys that start in </a:t>
            </a:r>
          </a:p>
          <a:p>
            <a:r>
              <a:rPr lang="en-GB" baseline="0" dirty="0">
                <a:cs typeface="Calibri"/>
              </a:rPr>
              <a:t>CLICK Oldham and end in Salford. </a:t>
            </a:r>
            <a:br>
              <a:rPr lang="en-GB" baseline="0" dirty="0">
                <a:cs typeface="Calibri"/>
              </a:rPr>
            </a:br>
            <a:r>
              <a:rPr lang="en-GB" baseline="0" dirty="0">
                <a:cs typeface="Calibri"/>
              </a:rPr>
              <a:t>Might be something to look into, which, as these are initial testing sort of experiments, is fine. </a:t>
            </a:r>
            <a:endParaRPr lang="en-GB" dirty="0">
              <a:cs typeface="Calibri"/>
            </a:endParaRPr>
          </a:p>
        </p:txBody>
      </p:sp>
      <p:sp>
        <p:nvSpPr>
          <p:cNvPr id="4" name="Slide Number Placeholder 3"/>
          <p:cNvSpPr>
            <a:spLocks noGrp="1"/>
          </p:cNvSpPr>
          <p:nvPr>
            <p:ph type="sldNum" sz="quarter" idx="5"/>
          </p:nvPr>
        </p:nvSpPr>
        <p:spPr/>
        <p:txBody>
          <a:bodyPr/>
          <a:lstStyle/>
          <a:p>
            <a:fld id="{427A9518-3833-49BC-AA94-C5620D00C69A}" type="slidenum">
              <a:rPr lang="en-GB"/>
              <a:t>37</a:t>
            </a:fld>
            <a:endParaRPr lang="en-GB"/>
          </a:p>
        </p:txBody>
      </p:sp>
    </p:spTree>
    <p:extLst>
      <p:ext uri="{BB962C8B-B14F-4D97-AF65-F5344CB8AC3E}">
        <p14:creationId xmlns:p14="http://schemas.microsoft.com/office/powerpoint/2010/main" val="140796052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dirty="0"/>
              <a:t>Just a quick summary of what we have moved </a:t>
            </a:r>
            <a:r>
              <a:rPr lang="en-GB" baseline="0"/>
              <a:t>through today. </a:t>
            </a:r>
            <a:endParaRPr lang="en-GB" baseline="0" dirty="0"/>
          </a:p>
        </p:txBody>
      </p:sp>
      <p:sp>
        <p:nvSpPr>
          <p:cNvPr id="4" name="Slide Number Placeholder 3"/>
          <p:cNvSpPr>
            <a:spLocks noGrp="1"/>
          </p:cNvSpPr>
          <p:nvPr>
            <p:ph type="sldNum" sz="quarter" idx="10"/>
          </p:nvPr>
        </p:nvSpPr>
        <p:spPr/>
        <p:txBody>
          <a:bodyPr/>
          <a:lstStyle/>
          <a:p>
            <a:fld id="{427A9518-3833-49BC-AA94-C5620D00C69A}" type="slidenum">
              <a:rPr lang="en-GB" smtClean="0"/>
              <a:t>38</a:t>
            </a:fld>
            <a:endParaRPr lang="en-GB"/>
          </a:p>
        </p:txBody>
      </p:sp>
    </p:spTree>
    <p:extLst>
      <p:ext uri="{BB962C8B-B14F-4D97-AF65-F5344CB8AC3E}">
        <p14:creationId xmlns:p14="http://schemas.microsoft.com/office/powerpoint/2010/main" val="231228197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39548267-049B-47AB-B279-BD90126A7A99}" type="slidenum">
              <a:rPr lang="en-GB" smtClean="0"/>
              <a:pPr/>
              <a:t>39</a:t>
            </a:fld>
            <a:endParaRPr lang="en-GB"/>
          </a:p>
        </p:txBody>
      </p:sp>
    </p:spTree>
    <p:extLst>
      <p:ext uri="{BB962C8B-B14F-4D97-AF65-F5344CB8AC3E}">
        <p14:creationId xmlns:p14="http://schemas.microsoft.com/office/powerpoint/2010/main" val="18359794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Great! The poll results are in. </a:t>
            </a:r>
          </a:p>
          <a:p>
            <a:endParaRPr lang="en-GB" dirty="0"/>
          </a:p>
          <a:p>
            <a:r>
              <a:rPr lang="en-GB" dirty="0"/>
              <a:t>This</a:t>
            </a:r>
            <a:r>
              <a:rPr lang="en-GB" baseline="0" dirty="0"/>
              <a:t> slide for anyone that cannot hear us. It just offers a few suggestions for dealing with audio problems. </a:t>
            </a:r>
          </a:p>
          <a:p>
            <a:endParaRPr lang="en-GB" dirty="0"/>
          </a:p>
          <a:p>
            <a:r>
              <a:rPr lang="en-GB" dirty="0"/>
              <a:t>I’ll just leave this slide up for a moment…</a:t>
            </a:r>
            <a:endParaRPr lang="en-US" dirty="0"/>
          </a:p>
          <a:p>
            <a:endParaRPr lang="en-US" dirty="0">
              <a:cs typeface="Calibri"/>
            </a:endParaRPr>
          </a:p>
          <a:p>
            <a:r>
              <a:rPr lang="en-US" dirty="0">
                <a:cs typeface="Calibri"/>
              </a:rPr>
              <a:t>Moving on!</a:t>
            </a:r>
          </a:p>
        </p:txBody>
      </p:sp>
      <p:sp>
        <p:nvSpPr>
          <p:cNvPr id="4" name="Slide Number Placeholder 3"/>
          <p:cNvSpPr>
            <a:spLocks noGrp="1"/>
          </p:cNvSpPr>
          <p:nvPr>
            <p:ph type="sldNum" sz="quarter" idx="5"/>
          </p:nvPr>
        </p:nvSpPr>
        <p:spPr/>
        <p:txBody>
          <a:bodyPr/>
          <a:lstStyle/>
          <a:p>
            <a:fld id="{427A9518-3833-49BC-AA94-C5620D00C69A}" type="slidenum">
              <a:rPr lang="en-GB"/>
              <a:t>4</a:t>
            </a:fld>
            <a:endParaRPr lang="en-GB"/>
          </a:p>
        </p:txBody>
      </p:sp>
    </p:spTree>
    <p:extLst>
      <p:ext uri="{BB962C8B-B14F-4D97-AF65-F5344CB8AC3E}">
        <p14:creationId xmlns:p14="http://schemas.microsoft.com/office/powerpoint/2010/main" val="14513140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Today’s webinar is the third in a series of three </a:t>
            </a:r>
            <a:r>
              <a:rPr lang="en-GB" baseline="0" dirty="0"/>
              <a:t>on the topic of</a:t>
            </a:r>
            <a:r>
              <a:rPr lang="en-GB" dirty="0"/>
              <a:t> agent-based modelling for social scientists. </a:t>
            </a:r>
            <a:endParaRPr lang="en-US" dirty="0">
              <a:cs typeface="Calibri" panose="020F0502020204030204"/>
            </a:endParaRPr>
          </a:p>
          <a:p>
            <a:endParaRPr lang="en-GB" dirty="0">
              <a:cs typeface="Calibri"/>
            </a:endParaRPr>
          </a:p>
          <a:p>
            <a:r>
              <a:rPr lang="en-GB" dirty="0">
                <a:cs typeface="Calibri"/>
              </a:rPr>
              <a:t>Recordings of both</a:t>
            </a:r>
            <a:r>
              <a:rPr lang="en-GB" baseline="0" dirty="0">
                <a:cs typeface="Calibri"/>
              </a:rPr>
              <a:t> previous </a:t>
            </a:r>
            <a:r>
              <a:rPr lang="en-GB" dirty="0">
                <a:cs typeface="Calibri"/>
              </a:rPr>
              <a:t>webinars are already available to view on the UKDS YouTube channel. </a:t>
            </a:r>
            <a:br>
              <a:rPr lang="en-GB" dirty="0">
                <a:cs typeface="Calibri"/>
              </a:rPr>
            </a:br>
            <a:br>
              <a:rPr lang="en-GB" dirty="0">
                <a:cs typeface="Calibri"/>
              </a:rPr>
            </a:br>
            <a:r>
              <a:rPr lang="en-GB" dirty="0">
                <a:cs typeface="Calibri"/>
              </a:rPr>
              <a:t>This final webinar will also</a:t>
            </a:r>
            <a:r>
              <a:rPr lang="en-GB" baseline="0" dirty="0">
                <a:cs typeface="Calibri"/>
              </a:rPr>
              <a:t> soon be available to review on the UKDS YouTube channel. </a:t>
            </a:r>
            <a:br>
              <a:rPr lang="en-GB" baseline="0" dirty="0">
                <a:cs typeface="Calibri"/>
              </a:rPr>
            </a:br>
            <a:endParaRPr lang="en-GB" baseline="0" dirty="0">
              <a:cs typeface="Calibri"/>
            </a:endParaRPr>
          </a:p>
          <a:p>
            <a:r>
              <a:rPr lang="en-GB" baseline="0" dirty="0">
                <a:cs typeface="Calibri"/>
              </a:rPr>
              <a:t>If you are interested in attending an additional webinar on ABM as an opportunity to ask questions about how to apply ABM to your own research, please get in contact. This could include sending in questions or code examples in advance if you want me to address them. Please let me know if you are interested by emailing or tweeting me. My contact details are posted at the end of this webinar. </a:t>
            </a:r>
          </a:p>
        </p:txBody>
      </p:sp>
      <p:sp>
        <p:nvSpPr>
          <p:cNvPr id="4" name="Slide Number Placeholder 3"/>
          <p:cNvSpPr>
            <a:spLocks noGrp="1"/>
          </p:cNvSpPr>
          <p:nvPr>
            <p:ph type="sldNum" sz="quarter" idx="5"/>
          </p:nvPr>
        </p:nvSpPr>
        <p:spPr/>
        <p:txBody>
          <a:bodyPr/>
          <a:lstStyle/>
          <a:p>
            <a:fld id="{427A9518-3833-49BC-AA94-C5620D00C69A}" type="slidenum">
              <a:rPr lang="en-GB"/>
              <a:t>5</a:t>
            </a:fld>
            <a:endParaRPr lang="en-GB"/>
          </a:p>
        </p:txBody>
      </p:sp>
    </p:spTree>
    <p:extLst>
      <p:ext uri="{BB962C8B-B14F-4D97-AF65-F5344CB8AC3E}">
        <p14:creationId xmlns:p14="http://schemas.microsoft.com/office/powerpoint/2010/main" val="24710140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cs typeface="+mn-cs"/>
              </a:rPr>
              <a:t>We</a:t>
            </a:r>
            <a:r>
              <a:rPr lang="en-GB" baseline="0" dirty="0">
                <a:cs typeface="+mn-cs"/>
              </a:rPr>
              <a:t> have a lot to cover today, so I will just chuck this table of contents at you for a moment. </a:t>
            </a:r>
          </a:p>
          <a:p>
            <a:endParaRPr lang="en-GB" baseline="0" dirty="0">
              <a:cs typeface="+mn-cs"/>
            </a:endParaRPr>
          </a:p>
          <a:p>
            <a:r>
              <a:rPr lang="en-GB" dirty="0">
                <a:cs typeface="Calibri"/>
              </a:rPr>
              <a:t>If</a:t>
            </a:r>
            <a:r>
              <a:rPr lang="en-GB" baseline="0" dirty="0">
                <a:cs typeface="Calibri"/>
              </a:rPr>
              <a:t> everyone is ready, then let’s get started!</a:t>
            </a:r>
            <a:endParaRPr lang="en-GB" dirty="0">
              <a:cs typeface="Calibri"/>
            </a:endParaRPr>
          </a:p>
        </p:txBody>
      </p:sp>
      <p:sp>
        <p:nvSpPr>
          <p:cNvPr id="4" name="Slide Number Placeholder 3"/>
          <p:cNvSpPr>
            <a:spLocks noGrp="1"/>
          </p:cNvSpPr>
          <p:nvPr>
            <p:ph type="sldNum" sz="quarter" idx="5"/>
          </p:nvPr>
        </p:nvSpPr>
        <p:spPr/>
        <p:txBody>
          <a:bodyPr/>
          <a:lstStyle/>
          <a:p>
            <a:fld id="{427A9518-3833-49BC-AA94-C5620D00C69A}" type="slidenum">
              <a:rPr lang="en-GB"/>
              <a:t>6</a:t>
            </a:fld>
            <a:endParaRPr lang="en-GB"/>
          </a:p>
        </p:txBody>
      </p:sp>
    </p:spTree>
    <p:extLst>
      <p:ext uri="{BB962C8B-B14F-4D97-AF65-F5344CB8AC3E}">
        <p14:creationId xmlns:p14="http://schemas.microsoft.com/office/powerpoint/2010/main" val="3123070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Since we had some serious technical failures last time, I thought it might be nice for me to explain a bit about the model while you can see it running. </a:t>
            </a:r>
          </a:p>
          <a:p>
            <a:endParaRPr lang="en-GB" dirty="0">
              <a:cs typeface="Calibri"/>
            </a:endParaRPr>
          </a:p>
          <a:p>
            <a:r>
              <a:rPr lang="en-GB" dirty="0">
                <a:cs typeface="Calibri"/>
              </a:rPr>
              <a:t>So I will just push play…</a:t>
            </a:r>
          </a:p>
          <a:p>
            <a:endParaRPr lang="en-GB" dirty="0">
              <a:cs typeface="Calibri"/>
            </a:endParaRPr>
          </a:p>
          <a:p>
            <a:r>
              <a:rPr lang="en-GB" dirty="0">
                <a:cs typeface="Calibri"/>
              </a:rPr>
              <a:t>This is a very basic approach to modelling commuters in the Greater Manchester Area. Houses full of commuters and places of interest are scattered across the local authorities that have tram stops, which are based on the actual locations of those tram stops as we saw in</a:t>
            </a:r>
            <a:r>
              <a:rPr lang="en-GB" baseline="0" dirty="0">
                <a:cs typeface="Calibri"/>
              </a:rPr>
              <a:t> the last webinar. If you missed it, that webinar is available to </a:t>
            </a:r>
            <a:r>
              <a:rPr lang="en-GB" baseline="0" dirty="0" err="1">
                <a:cs typeface="Calibri"/>
              </a:rPr>
              <a:t>rewatch</a:t>
            </a:r>
            <a:r>
              <a:rPr lang="en-GB" baseline="0" dirty="0">
                <a:cs typeface="Calibri"/>
              </a:rPr>
              <a:t> on YouTube, with the technical hitches taken out. </a:t>
            </a:r>
          </a:p>
          <a:p>
            <a:r>
              <a:rPr lang="en-GB" baseline="0" dirty="0">
                <a:cs typeface="Calibri"/>
              </a:rPr>
              <a:t> </a:t>
            </a:r>
          </a:p>
          <a:p>
            <a:r>
              <a:rPr lang="en-GB" dirty="0">
                <a:cs typeface="Calibri"/>
              </a:rPr>
              <a:t>This model assumes that everyone uses the tram so</a:t>
            </a:r>
            <a:r>
              <a:rPr lang="en-GB" baseline="0" dirty="0">
                <a:cs typeface="Calibri"/>
              </a:rPr>
              <a:t>  that all agents head to their nearest tram stop, ride the tram to the stop nearest their destination, and then get off.  It also assumes that all trams go at the same speed, that there is no waiting at a tram stop for a tram to arrive, that everyone moves at the same speed when not on a tram, and that overcrowded trams are not possible. </a:t>
            </a:r>
          </a:p>
          <a:p>
            <a:endParaRPr lang="en-GB" dirty="0">
              <a:cs typeface="Calibri"/>
            </a:endParaRPr>
          </a:p>
        </p:txBody>
      </p:sp>
      <p:sp>
        <p:nvSpPr>
          <p:cNvPr id="4" name="Slide Number Placeholder 3"/>
          <p:cNvSpPr>
            <a:spLocks noGrp="1"/>
          </p:cNvSpPr>
          <p:nvPr>
            <p:ph type="sldNum" sz="quarter" idx="5"/>
          </p:nvPr>
        </p:nvSpPr>
        <p:spPr/>
        <p:txBody>
          <a:bodyPr/>
          <a:lstStyle/>
          <a:p>
            <a:fld id="{427A9518-3833-49BC-AA94-C5620D00C69A}" type="slidenum">
              <a:rPr lang="en-GB"/>
              <a:t>7</a:t>
            </a:fld>
            <a:endParaRPr lang="en-GB"/>
          </a:p>
        </p:txBody>
      </p:sp>
    </p:spTree>
    <p:extLst>
      <p:ext uri="{BB962C8B-B14F-4D97-AF65-F5344CB8AC3E}">
        <p14:creationId xmlns:p14="http://schemas.microsoft.com/office/powerpoint/2010/main" val="14020315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If I zoom out from the visualizer, </a:t>
            </a:r>
            <a:r>
              <a:rPr lang="en-GB" dirty="0">
                <a:cs typeface="Calibri"/>
              </a:rPr>
              <a:t>you may notice </a:t>
            </a:r>
            <a:endParaRPr lang="en-GB" dirty="0"/>
          </a:p>
          <a:p>
            <a:endParaRPr lang="en-GB" dirty="0">
              <a:cs typeface="Calibri"/>
            </a:endParaRPr>
          </a:p>
          <a:p>
            <a:r>
              <a:rPr lang="en-GB" dirty="0">
                <a:cs typeface="Calibri"/>
              </a:rPr>
              <a:t>CLICK</a:t>
            </a:r>
          </a:p>
          <a:p>
            <a:endParaRPr lang="en-GB" dirty="0">
              <a:cs typeface="Calibri"/>
            </a:endParaRPr>
          </a:p>
          <a:p>
            <a:r>
              <a:rPr lang="en-GB" baseline="0" dirty="0">
                <a:cs typeface="Calibri"/>
              </a:rPr>
              <a:t>A couple of new items in the model interface. I added these because…</a:t>
            </a:r>
          </a:p>
          <a:p>
            <a:endParaRPr lang="en-GB" baseline="0" dirty="0">
              <a:cs typeface="Calibri"/>
            </a:endParaRPr>
          </a:p>
          <a:p>
            <a:r>
              <a:rPr lang="en-GB" baseline="0" dirty="0">
                <a:cs typeface="Calibri"/>
              </a:rPr>
              <a:t>CLICK</a:t>
            </a:r>
          </a:p>
          <a:p>
            <a:endParaRPr lang="en-GB" dirty="0">
              <a:cs typeface="Calibri"/>
            </a:endParaRPr>
          </a:p>
        </p:txBody>
      </p:sp>
      <p:sp>
        <p:nvSpPr>
          <p:cNvPr id="4" name="Slide Number Placeholder 3"/>
          <p:cNvSpPr>
            <a:spLocks noGrp="1"/>
          </p:cNvSpPr>
          <p:nvPr>
            <p:ph type="sldNum" sz="quarter" idx="5"/>
          </p:nvPr>
        </p:nvSpPr>
        <p:spPr/>
        <p:txBody>
          <a:bodyPr/>
          <a:lstStyle/>
          <a:p>
            <a:fld id="{427A9518-3833-49BC-AA94-C5620D00C69A}" type="slidenum">
              <a:rPr lang="en-GB"/>
              <a:t>8</a:t>
            </a:fld>
            <a:endParaRPr lang="en-GB"/>
          </a:p>
        </p:txBody>
      </p:sp>
    </p:spTree>
    <p:extLst>
      <p:ext uri="{BB962C8B-B14F-4D97-AF65-F5344CB8AC3E}">
        <p14:creationId xmlns:p14="http://schemas.microsoft.com/office/powerpoint/2010/main" val="19845238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dirty="0"/>
              <a:t>I have made a few changes to the model code. </a:t>
            </a:r>
          </a:p>
          <a:p>
            <a:endParaRPr lang="en-GB" dirty="0"/>
          </a:p>
          <a:p>
            <a:r>
              <a:rPr lang="en-GB" dirty="0"/>
              <a:t>CLICK</a:t>
            </a:r>
          </a:p>
          <a:p>
            <a:r>
              <a:rPr lang="en-GB" dirty="0"/>
              <a:t>For example, I added the .csv extension to make it easier to import and export information from .csv files. </a:t>
            </a:r>
          </a:p>
          <a:p>
            <a:endParaRPr lang="en-GB" dirty="0"/>
          </a:p>
          <a:p>
            <a:r>
              <a:rPr lang="en-GB" dirty="0"/>
              <a:t>CLICK</a:t>
            </a:r>
          </a:p>
          <a:p>
            <a:r>
              <a:rPr lang="en-GB" dirty="0"/>
              <a:t>I have also adjusted a few</a:t>
            </a:r>
            <a:r>
              <a:rPr lang="en-GB" baseline="0" dirty="0"/>
              <a:t> other details, like added some new global features that are set during set up. For example, there is now a global variable called </a:t>
            </a:r>
            <a:r>
              <a:rPr lang="en-GB" baseline="0" dirty="0" err="1"/>
              <a:t>Tramstop_Connections</a:t>
            </a:r>
            <a:r>
              <a:rPr lang="en-GB" baseline="0" dirty="0"/>
              <a:t> …</a:t>
            </a:r>
          </a:p>
          <a:p>
            <a:endParaRPr lang="en-GB" baseline="0" dirty="0"/>
          </a:p>
          <a:p>
            <a:r>
              <a:rPr lang="en-GB" baseline="0" dirty="0"/>
              <a:t>CLICK</a:t>
            </a:r>
            <a:endParaRPr lang="en-GB" dirty="0"/>
          </a:p>
        </p:txBody>
      </p:sp>
      <p:sp>
        <p:nvSpPr>
          <p:cNvPr id="4" name="Slide Number Placeholder 3"/>
          <p:cNvSpPr>
            <a:spLocks noGrp="1"/>
          </p:cNvSpPr>
          <p:nvPr>
            <p:ph type="sldNum" sz="quarter" idx="5"/>
          </p:nvPr>
        </p:nvSpPr>
        <p:spPr/>
        <p:txBody>
          <a:bodyPr/>
          <a:lstStyle/>
          <a:p>
            <a:fld id="{427A9518-3833-49BC-AA94-C5620D00C69A}" type="slidenum">
              <a:rPr lang="en-GB"/>
              <a:t>9</a:t>
            </a:fld>
            <a:endParaRPr lang="en-GB"/>
          </a:p>
        </p:txBody>
      </p:sp>
    </p:spTree>
    <p:extLst>
      <p:ext uri="{BB962C8B-B14F-4D97-AF65-F5344CB8AC3E}">
        <p14:creationId xmlns:p14="http://schemas.microsoft.com/office/powerpoint/2010/main" val="109611541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UKDS TITLE">
    <p:spTree>
      <p:nvGrpSpPr>
        <p:cNvPr id="1" name=""/>
        <p:cNvGrpSpPr/>
        <p:nvPr/>
      </p:nvGrpSpPr>
      <p:grpSpPr>
        <a:xfrm>
          <a:off x="0" y="0"/>
          <a:ext cx="0" cy="0"/>
          <a:chOff x="0" y="0"/>
          <a:chExt cx="0" cy="0"/>
        </a:xfrm>
      </p:grpSpPr>
      <p:pic>
        <p:nvPicPr>
          <p:cNvPr id="6" name="Picture 6" descr="I:\Publicity\OpenAccess\UKDataService\TestArea\bit1.png"/>
          <p:cNvPicPr>
            <a:picLocks noChangeAspect="1" noChangeArrowheads="1"/>
          </p:cNvPicPr>
          <p:nvPr userDrawn="1"/>
        </p:nvPicPr>
        <p:blipFill rotWithShape="1">
          <a:blip r:embed="rId2" cstate="print"/>
          <a:srcRect r="43416"/>
          <a:stretch/>
        </p:blipFill>
        <p:spPr bwMode="auto">
          <a:xfrm>
            <a:off x="6516216" y="0"/>
            <a:ext cx="2627784" cy="6858000"/>
          </a:xfrm>
          <a:prstGeom prst="rect">
            <a:avLst/>
          </a:prstGeom>
          <a:noFill/>
        </p:spPr>
      </p:pic>
      <p:sp>
        <p:nvSpPr>
          <p:cNvPr id="9" name="Title 8"/>
          <p:cNvSpPr>
            <a:spLocks noGrp="1"/>
          </p:cNvSpPr>
          <p:nvPr>
            <p:ph type="title" hasCustomPrompt="1"/>
          </p:nvPr>
        </p:nvSpPr>
        <p:spPr>
          <a:xfrm>
            <a:off x="251520" y="1772816"/>
            <a:ext cx="7272808" cy="1440159"/>
          </a:xfrm>
        </p:spPr>
        <p:txBody>
          <a:bodyPr>
            <a:normAutofit/>
          </a:bodyPr>
          <a:lstStyle>
            <a:lvl1pPr algn="l">
              <a:defRPr sz="3300" b="0" i="0" baseline="0">
                <a:latin typeface="Arial" panose="020B0604020202020204" pitchFamily="34" charset="0"/>
              </a:defRPr>
            </a:lvl1pPr>
          </a:lstStyle>
          <a:p>
            <a:r>
              <a:rPr lang="en-US" dirty="0"/>
              <a:t>Insert title here (44pt)</a:t>
            </a:r>
            <a:endParaRPr lang="en-GB" dirty="0"/>
          </a:p>
        </p:txBody>
      </p:sp>
      <p:sp>
        <p:nvSpPr>
          <p:cNvPr id="17" name="Subtitle 2"/>
          <p:cNvSpPr>
            <a:spLocks noGrp="1"/>
          </p:cNvSpPr>
          <p:nvPr>
            <p:ph type="subTitle" idx="1" hasCustomPrompt="1"/>
          </p:nvPr>
        </p:nvSpPr>
        <p:spPr>
          <a:xfrm>
            <a:off x="304801" y="3717032"/>
            <a:ext cx="4032448" cy="681681"/>
          </a:xfrm>
        </p:spPr>
        <p:txBody>
          <a:bodyPr>
            <a:normAutofit/>
          </a:bodyPr>
          <a:lstStyle>
            <a:lvl1pPr marL="0" indent="0" algn="l">
              <a:buNone/>
              <a:defRPr sz="1500" baseline="0">
                <a:solidFill>
                  <a:schemeClr val="tx1"/>
                </a:solidFill>
                <a:latin typeface="Arial" panose="020B0604020202020204"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dirty="0"/>
              <a:t>Insert Name and Job Title on separate lines</a:t>
            </a:r>
            <a:endParaRPr lang="en-GB" dirty="0"/>
          </a:p>
        </p:txBody>
      </p:sp>
      <p:sp>
        <p:nvSpPr>
          <p:cNvPr id="22" name="Content Placeholder 21"/>
          <p:cNvSpPr>
            <a:spLocks noGrp="1"/>
          </p:cNvSpPr>
          <p:nvPr>
            <p:ph sz="quarter" idx="10" hasCustomPrompt="1"/>
          </p:nvPr>
        </p:nvSpPr>
        <p:spPr>
          <a:xfrm>
            <a:off x="304801" y="4581128"/>
            <a:ext cx="3979863" cy="1008462"/>
          </a:xfrm>
        </p:spPr>
        <p:txBody>
          <a:bodyPr>
            <a:normAutofit/>
          </a:bodyPr>
          <a:lstStyle>
            <a:lvl1pPr marL="0" indent="0">
              <a:buNone/>
              <a:defRPr sz="1500" baseline="0">
                <a:latin typeface="Arial" panose="020B0604020202020204" pitchFamily="34" charset="0"/>
              </a:defRPr>
            </a:lvl1pPr>
          </a:lstStyle>
          <a:p>
            <a:pPr lvl="0"/>
            <a:r>
              <a:rPr lang="en-GB" dirty="0"/>
              <a:t>Name of meeting and place followed by date on a separate line</a:t>
            </a:r>
          </a:p>
        </p:txBody>
      </p:sp>
      <p:pic>
        <p:nvPicPr>
          <p:cNvPr id="2" name="Picture 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5496" y="260648"/>
            <a:ext cx="3219707" cy="1147204"/>
          </a:xfrm>
          <a:prstGeom prst="rect">
            <a:avLst/>
          </a:prstGeom>
        </p:spPr>
      </p:pic>
      <p:sp>
        <p:nvSpPr>
          <p:cNvPr id="3" name="Rectangle 2"/>
          <p:cNvSpPr/>
          <p:nvPr userDrawn="1"/>
        </p:nvSpPr>
        <p:spPr>
          <a:xfrm>
            <a:off x="349536" y="6237312"/>
            <a:ext cx="5050904" cy="230832"/>
          </a:xfrm>
          <a:prstGeom prst="rect">
            <a:avLst/>
          </a:prstGeom>
        </p:spPr>
        <p:txBody>
          <a:bodyPr wrap="square">
            <a:spAutoFit/>
          </a:bodyPr>
          <a:lstStyle/>
          <a:p>
            <a:r>
              <a:rPr kumimoji="0" lang="en-GB" sz="9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Copyright © 2020 UK Data Service. Created by New Forms of Data Training Team</a:t>
            </a:r>
            <a:endParaRPr lang="en-GB" sz="900" dirty="0"/>
          </a:p>
        </p:txBody>
      </p:sp>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57200" y="6514662"/>
            <a:ext cx="813818" cy="152400"/>
          </a:xfrm>
          <a:prstGeom prst="rect">
            <a:avLst/>
          </a:prstGeom>
        </p:spPr>
      </p:pic>
    </p:spTree>
    <p:extLst>
      <p:ext uri="{BB962C8B-B14F-4D97-AF65-F5344CB8AC3E}">
        <p14:creationId xmlns:p14="http://schemas.microsoft.com/office/powerpoint/2010/main" val="17495871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UKDS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51520" y="260648"/>
            <a:ext cx="8229600" cy="1143000"/>
          </a:xfrm>
        </p:spPr>
        <p:txBody>
          <a:bodyPr>
            <a:normAutofit/>
          </a:bodyPr>
          <a:lstStyle>
            <a:lvl1pPr algn="l">
              <a:defRPr sz="2625">
                <a:latin typeface="Arial" panose="020B0604020202020204" pitchFamily="34" charset="0"/>
              </a:defRPr>
            </a:lvl1pPr>
          </a:lstStyle>
          <a:p>
            <a:r>
              <a:rPr lang="en-US" dirty="0"/>
              <a:t>Slide title here (sentence case)</a:t>
            </a:r>
            <a:endParaRPr lang="en-GB" dirty="0"/>
          </a:p>
        </p:txBody>
      </p:sp>
      <p:sp>
        <p:nvSpPr>
          <p:cNvPr id="3" name="Content Placeholder 2"/>
          <p:cNvSpPr>
            <a:spLocks noGrp="1"/>
          </p:cNvSpPr>
          <p:nvPr>
            <p:ph idx="1" hasCustomPrompt="1"/>
          </p:nvPr>
        </p:nvSpPr>
        <p:spPr>
          <a:xfrm>
            <a:off x="285225" y="1643459"/>
            <a:ext cx="8229600" cy="5141168"/>
          </a:xfrm>
        </p:spPr>
        <p:txBody>
          <a:bodyPr/>
          <a:lstStyle>
            <a:lvl1pPr>
              <a:defRPr sz="1800" baseline="0">
                <a:latin typeface="Arial" panose="020B0604020202020204" pitchFamily="34" charset="0"/>
              </a:defRPr>
            </a:lvl1pPr>
            <a:lvl2pPr marL="557213" indent="-214313">
              <a:buFont typeface="Arial" pitchFamily="34" charset="0"/>
              <a:buChar char="•"/>
              <a:defRPr sz="1500" baseline="0">
                <a:latin typeface="Arial" panose="020B0604020202020204" pitchFamily="34" charset="0"/>
              </a:defRPr>
            </a:lvl2pPr>
            <a:lvl3pPr marL="942975" indent="-257175">
              <a:buFont typeface="Arial" pitchFamily="34" charset="0"/>
              <a:buChar char="•"/>
              <a:defRPr sz="1350" baseline="0">
                <a:latin typeface="Arial" panose="020B0604020202020204" pitchFamily="34" charset="0"/>
              </a:defRPr>
            </a:lvl3pPr>
          </a:lstStyle>
          <a:p>
            <a:r>
              <a:rPr lang="en-GB" dirty="0"/>
              <a:t>Bullet points are in sentence case</a:t>
            </a:r>
          </a:p>
          <a:p>
            <a:pPr lvl="1"/>
            <a:r>
              <a:rPr lang="en-US" dirty="0"/>
              <a:t>Even second level points</a:t>
            </a:r>
          </a:p>
          <a:p>
            <a:pPr lvl="2"/>
            <a:r>
              <a:rPr lang="en-US" dirty="0"/>
              <a:t>Third level</a:t>
            </a:r>
          </a:p>
        </p:txBody>
      </p:sp>
      <p:pic>
        <p:nvPicPr>
          <p:cNvPr id="7" name="Picture 6" descr="I:\Publicity\OpenAccess\UKDataService\TestArea\bit1.png"/>
          <p:cNvPicPr>
            <a:picLocks noChangeAspect="1" noChangeArrowheads="1"/>
          </p:cNvPicPr>
          <p:nvPr userDrawn="1"/>
        </p:nvPicPr>
        <p:blipFill rotWithShape="1">
          <a:blip r:embed="rId2" cstate="print"/>
          <a:srcRect r="88382"/>
          <a:stretch/>
        </p:blipFill>
        <p:spPr bwMode="auto">
          <a:xfrm>
            <a:off x="8604448" y="-1683568"/>
            <a:ext cx="539552" cy="6858000"/>
          </a:xfrm>
          <a:prstGeom prst="rect">
            <a:avLst/>
          </a:prstGeom>
          <a:noFill/>
        </p:spPr>
      </p:pic>
      <p:pic>
        <p:nvPicPr>
          <p:cNvPr id="8" name="Picture 7"/>
          <p:cNvPicPr>
            <a:picLocks noChangeAspect="1" noChangeArrowheads="1"/>
          </p:cNvPicPr>
          <p:nvPr userDrawn="1"/>
        </p:nvPicPr>
        <p:blipFill rotWithShape="1">
          <a:blip r:embed="rId3" cstate="print">
            <a:extLst>
              <a:ext uri="{28A0092B-C50C-407E-A947-70E740481C1C}">
                <a14:useLocalDpi xmlns:a14="http://schemas.microsoft.com/office/drawing/2010/main" val="0"/>
              </a:ext>
            </a:extLst>
          </a:blip>
          <a:srcRect t="33301" r="5765" b="28017"/>
          <a:stretch/>
        </p:blipFill>
        <p:spPr bwMode="auto">
          <a:xfrm>
            <a:off x="6900195" y="6125671"/>
            <a:ext cx="2146701" cy="623088"/>
          </a:xfrm>
          <a:prstGeom prst="rect">
            <a:avLst/>
          </a:prstGeom>
          <a:noFill/>
        </p:spPr>
      </p:pic>
    </p:spTree>
    <p:extLst>
      <p:ext uri="{BB962C8B-B14F-4D97-AF65-F5344CB8AC3E}">
        <p14:creationId xmlns:p14="http://schemas.microsoft.com/office/powerpoint/2010/main" val="37098123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UKDS FINAL">
    <p:spTree>
      <p:nvGrpSpPr>
        <p:cNvPr id="1" name=""/>
        <p:cNvGrpSpPr/>
        <p:nvPr/>
      </p:nvGrpSpPr>
      <p:grpSpPr>
        <a:xfrm>
          <a:off x="0" y="0"/>
          <a:ext cx="0" cy="0"/>
          <a:chOff x="0" y="0"/>
          <a:chExt cx="0" cy="0"/>
        </a:xfrm>
      </p:grpSpPr>
      <p:pic>
        <p:nvPicPr>
          <p:cNvPr id="1026"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516688" y="1588"/>
            <a:ext cx="2627313"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Content Placeholder 8"/>
          <p:cNvSpPr>
            <a:spLocks noGrp="1"/>
          </p:cNvSpPr>
          <p:nvPr>
            <p:ph sz="quarter" idx="14" hasCustomPrompt="1"/>
          </p:nvPr>
        </p:nvSpPr>
        <p:spPr>
          <a:xfrm>
            <a:off x="467545" y="2420888"/>
            <a:ext cx="5040313" cy="576064"/>
          </a:xfrm>
        </p:spPr>
        <p:txBody>
          <a:bodyPr/>
          <a:lstStyle>
            <a:lvl1pPr marL="0" indent="0">
              <a:buNone/>
              <a:defRPr baseline="0">
                <a:solidFill>
                  <a:schemeClr val="tx1"/>
                </a:solidFill>
                <a:latin typeface="Arial" panose="020B0604020202020204" pitchFamily="34" charset="0"/>
              </a:defRPr>
            </a:lvl1pPr>
          </a:lstStyle>
          <a:p>
            <a:pPr lvl="0"/>
            <a:r>
              <a:rPr lang="en-GB" dirty="0"/>
              <a:t>Contact details:</a:t>
            </a:r>
          </a:p>
        </p:txBody>
      </p:sp>
      <p:sp>
        <p:nvSpPr>
          <p:cNvPr id="11" name="Content Placeholder 10"/>
          <p:cNvSpPr>
            <a:spLocks noGrp="1"/>
          </p:cNvSpPr>
          <p:nvPr>
            <p:ph sz="quarter" idx="15" hasCustomPrompt="1"/>
          </p:nvPr>
        </p:nvSpPr>
        <p:spPr>
          <a:xfrm>
            <a:off x="468313" y="3213102"/>
            <a:ext cx="5040312" cy="576263"/>
          </a:xfrm>
        </p:spPr>
        <p:txBody>
          <a:bodyPr/>
          <a:lstStyle>
            <a:lvl1pPr marL="0" indent="0">
              <a:buNone/>
              <a:defRPr baseline="0">
                <a:latin typeface="Arial" panose="020B0604020202020204" pitchFamily="34" charset="0"/>
              </a:defRPr>
            </a:lvl1pPr>
          </a:lstStyle>
          <a:p>
            <a:pPr lvl="0"/>
            <a:r>
              <a:rPr lang="en-GB" dirty="0"/>
              <a:t>Name</a:t>
            </a:r>
          </a:p>
        </p:txBody>
      </p:sp>
      <p:sp>
        <p:nvSpPr>
          <p:cNvPr id="4" name="Content Placeholder 3"/>
          <p:cNvSpPr>
            <a:spLocks noGrp="1"/>
          </p:cNvSpPr>
          <p:nvPr>
            <p:ph sz="quarter" idx="16" hasCustomPrompt="1"/>
          </p:nvPr>
        </p:nvSpPr>
        <p:spPr>
          <a:xfrm>
            <a:off x="468313" y="4076702"/>
            <a:ext cx="5040312" cy="720725"/>
          </a:xfrm>
        </p:spPr>
        <p:txBody>
          <a:bodyPr/>
          <a:lstStyle>
            <a:lvl1pPr marL="0" indent="0">
              <a:buFontTx/>
              <a:buNone/>
              <a:defRPr/>
            </a:lvl1pPr>
          </a:lstStyle>
          <a:p>
            <a:pPr lvl="0"/>
            <a:r>
              <a:rPr lang="en-GB" dirty="0"/>
              <a:t>Email</a:t>
            </a:r>
          </a:p>
        </p:txBody>
      </p:sp>
      <p:sp>
        <p:nvSpPr>
          <p:cNvPr id="3" name="TextBox 2"/>
          <p:cNvSpPr txBox="1"/>
          <p:nvPr userDrawn="1"/>
        </p:nvSpPr>
        <p:spPr>
          <a:xfrm>
            <a:off x="251520" y="505781"/>
            <a:ext cx="5918590" cy="507831"/>
          </a:xfrm>
          <a:prstGeom prst="rect">
            <a:avLst/>
          </a:prstGeom>
          <a:noFill/>
        </p:spPr>
        <p:txBody>
          <a:bodyPr wrap="square" rtlCol="0">
            <a:spAutoFit/>
          </a:bodyPr>
          <a:lstStyle/>
          <a:p>
            <a:r>
              <a:rPr lang="en-GB" sz="2700" dirty="0">
                <a:latin typeface="Arial" panose="020B0604020202020204" pitchFamily="34" charset="0"/>
              </a:rPr>
              <a:t>Questions</a:t>
            </a:r>
          </a:p>
        </p:txBody>
      </p:sp>
    </p:spTree>
    <p:extLst>
      <p:ext uri="{BB962C8B-B14F-4D97-AF65-F5344CB8AC3E}">
        <p14:creationId xmlns:p14="http://schemas.microsoft.com/office/powerpoint/2010/main" val="40436180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UKDS TITLE">
    <p:spTree>
      <p:nvGrpSpPr>
        <p:cNvPr id="1" name=""/>
        <p:cNvGrpSpPr/>
        <p:nvPr/>
      </p:nvGrpSpPr>
      <p:grpSpPr>
        <a:xfrm>
          <a:off x="0" y="0"/>
          <a:ext cx="0" cy="0"/>
          <a:chOff x="0" y="0"/>
          <a:chExt cx="0" cy="0"/>
        </a:xfrm>
      </p:grpSpPr>
      <p:pic>
        <p:nvPicPr>
          <p:cNvPr id="6" name="Picture 6" descr="I:\Publicity\OpenAccess\UKDataService\TestArea\bit1.png"/>
          <p:cNvPicPr>
            <a:picLocks noChangeAspect="1" noChangeArrowheads="1"/>
          </p:cNvPicPr>
          <p:nvPr/>
        </p:nvPicPr>
        <p:blipFill rotWithShape="1">
          <a:blip r:embed="rId2" cstate="print"/>
          <a:srcRect r="43416"/>
          <a:stretch/>
        </p:blipFill>
        <p:spPr bwMode="auto">
          <a:xfrm>
            <a:off x="6516216" y="0"/>
            <a:ext cx="2627784" cy="6858000"/>
          </a:xfrm>
          <a:prstGeom prst="rect">
            <a:avLst/>
          </a:prstGeom>
          <a:noFill/>
        </p:spPr>
      </p:pic>
      <p:sp>
        <p:nvSpPr>
          <p:cNvPr id="9" name="Title 8"/>
          <p:cNvSpPr>
            <a:spLocks noGrp="1"/>
          </p:cNvSpPr>
          <p:nvPr>
            <p:ph type="title" hasCustomPrompt="1"/>
          </p:nvPr>
        </p:nvSpPr>
        <p:spPr>
          <a:xfrm>
            <a:off x="251520" y="0"/>
            <a:ext cx="7272808" cy="2420888"/>
          </a:xfrm>
        </p:spPr>
        <p:txBody>
          <a:bodyPr>
            <a:normAutofit/>
          </a:bodyPr>
          <a:lstStyle>
            <a:lvl1pPr algn="l">
              <a:defRPr sz="4400" b="0" i="0" baseline="0">
                <a:latin typeface="Arial" pitchFamily="34" charset="0"/>
                <a:cs typeface="Arial" pitchFamily="34" charset="0"/>
              </a:defRPr>
            </a:lvl1pPr>
          </a:lstStyle>
          <a:p>
            <a:r>
              <a:rPr lang="en-US" dirty="0"/>
              <a:t>Insert title here (44pt)</a:t>
            </a:r>
            <a:endParaRPr lang="en-GB" dirty="0"/>
          </a:p>
        </p:txBody>
      </p:sp>
      <p:pic>
        <p:nvPicPr>
          <p:cNvPr id="16" name="Picture 8" descr="I:\Publicity\OpenAccess\UKDataService\TestArea\UKDS_Logo_RGB.png"/>
          <p:cNvPicPr>
            <a:picLocks noChangeAspect="1" noChangeArrowheads="1"/>
          </p:cNvPicPr>
          <p:nvPr/>
        </p:nvPicPr>
        <p:blipFill>
          <a:blip r:embed="rId3" cstate="print"/>
          <a:srcRect/>
          <a:stretch>
            <a:fillRect/>
          </a:stretch>
        </p:blipFill>
        <p:spPr bwMode="auto">
          <a:xfrm>
            <a:off x="467544" y="5805264"/>
            <a:ext cx="1446667" cy="872868"/>
          </a:xfrm>
          <a:prstGeom prst="rect">
            <a:avLst/>
          </a:prstGeom>
          <a:noFill/>
        </p:spPr>
      </p:pic>
      <p:sp>
        <p:nvSpPr>
          <p:cNvPr id="17" name="Subtitle 2"/>
          <p:cNvSpPr>
            <a:spLocks noGrp="1"/>
          </p:cNvSpPr>
          <p:nvPr>
            <p:ph type="subTitle" idx="1" hasCustomPrompt="1"/>
          </p:nvPr>
        </p:nvSpPr>
        <p:spPr>
          <a:xfrm>
            <a:off x="251520" y="2708920"/>
            <a:ext cx="4032448" cy="1148409"/>
          </a:xfrm>
        </p:spPr>
        <p:txBody>
          <a:bodyPr>
            <a:normAutofit/>
          </a:bodyPr>
          <a:lstStyle>
            <a:lvl1pPr marL="0" indent="0" algn="l">
              <a:buNone/>
              <a:defRPr sz="2000" baseline="0">
                <a:solidFill>
                  <a:schemeClr val="tx1">
                    <a:tint val="75000"/>
                  </a:schemeClr>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Insert Name and Job Title on separate lines</a:t>
            </a:r>
            <a:endParaRPr lang="en-GB" dirty="0"/>
          </a:p>
        </p:txBody>
      </p:sp>
      <p:sp>
        <p:nvSpPr>
          <p:cNvPr id="22" name="Content Placeholder 21"/>
          <p:cNvSpPr>
            <a:spLocks noGrp="1"/>
          </p:cNvSpPr>
          <p:nvPr>
            <p:ph sz="quarter" idx="10" hasCustomPrompt="1"/>
          </p:nvPr>
        </p:nvSpPr>
        <p:spPr>
          <a:xfrm>
            <a:off x="304800" y="4149725"/>
            <a:ext cx="3979863" cy="1439863"/>
          </a:xfrm>
        </p:spPr>
        <p:txBody>
          <a:bodyPr>
            <a:normAutofit/>
          </a:bodyPr>
          <a:lstStyle>
            <a:lvl1pPr marL="0" indent="0">
              <a:buNone/>
              <a:defRPr sz="2000" baseline="0">
                <a:latin typeface="Arial" pitchFamily="34" charset="0"/>
                <a:cs typeface="Arial" pitchFamily="34" charset="0"/>
              </a:defRPr>
            </a:lvl1pPr>
          </a:lstStyle>
          <a:p>
            <a:pPr lvl="0"/>
            <a:r>
              <a:rPr lang="en-GB" dirty="0"/>
              <a:t>Name of meeting and place followed by date on a separate line</a:t>
            </a:r>
          </a:p>
        </p:txBody>
      </p:sp>
      <p:cxnSp>
        <p:nvCxnSpPr>
          <p:cNvPr id="23" name="Straight Connector 22"/>
          <p:cNvCxnSpPr/>
          <p:nvPr/>
        </p:nvCxnSpPr>
        <p:spPr>
          <a:xfrm flipV="1">
            <a:off x="309594" y="471584"/>
            <a:ext cx="8208912" cy="5088"/>
          </a:xfrm>
          <a:prstGeom prst="line">
            <a:avLst/>
          </a:prstGeom>
          <a:ln>
            <a:solidFill>
              <a:srgbClr val="8E959C"/>
            </a:solidFill>
          </a:ln>
        </p:spPr>
        <p:style>
          <a:lnRef idx="1">
            <a:schemeClr val="accent1"/>
          </a:lnRef>
          <a:fillRef idx="0">
            <a:schemeClr val="accent1"/>
          </a:fillRef>
          <a:effectRef idx="0">
            <a:schemeClr val="accent1"/>
          </a:effectRef>
          <a:fontRef idx="minor">
            <a:schemeClr val="tx1"/>
          </a:fontRef>
        </p:style>
      </p:cxnSp>
      <p:pic>
        <p:nvPicPr>
          <p:cNvPr id="8" name="Picture 6" descr="I:\Publicity\OpenAccess\UKDataService\TestArea\bit1.png"/>
          <p:cNvPicPr>
            <a:picLocks noChangeAspect="1" noChangeArrowheads="1"/>
          </p:cNvPicPr>
          <p:nvPr userDrawn="1"/>
        </p:nvPicPr>
        <p:blipFill rotWithShape="1">
          <a:blip r:embed="rId2" cstate="print"/>
          <a:srcRect r="43416"/>
          <a:stretch/>
        </p:blipFill>
        <p:spPr bwMode="auto">
          <a:xfrm>
            <a:off x="6516216" y="0"/>
            <a:ext cx="2627784" cy="6858000"/>
          </a:xfrm>
          <a:prstGeom prst="rect">
            <a:avLst/>
          </a:prstGeom>
          <a:noFill/>
        </p:spPr>
      </p:pic>
      <p:pic>
        <p:nvPicPr>
          <p:cNvPr id="10" name="Picture 8" descr="I:\Publicity\OpenAccess\UKDataService\TestArea\UKDS_Logo_RGB.png"/>
          <p:cNvPicPr>
            <a:picLocks noChangeAspect="1" noChangeArrowheads="1"/>
          </p:cNvPicPr>
          <p:nvPr userDrawn="1"/>
        </p:nvPicPr>
        <p:blipFill>
          <a:blip r:embed="rId3" cstate="print"/>
          <a:srcRect/>
          <a:stretch>
            <a:fillRect/>
          </a:stretch>
        </p:blipFill>
        <p:spPr bwMode="auto">
          <a:xfrm>
            <a:off x="467544" y="5805264"/>
            <a:ext cx="1446667" cy="872868"/>
          </a:xfrm>
          <a:prstGeom prst="rect">
            <a:avLst/>
          </a:prstGeom>
          <a:noFill/>
        </p:spPr>
      </p:pic>
      <p:cxnSp>
        <p:nvCxnSpPr>
          <p:cNvPr id="11" name="Straight Connector 10"/>
          <p:cNvCxnSpPr/>
          <p:nvPr userDrawn="1"/>
        </p:nvCxnSpPr>
        <p:spPr>
          <a:xfrm flipV="1">
            <a:off x="309594" y="471584"/>
            <a:ext cx="8208912" cy="5088"/>
          </a:xfrm>
          <a:prstGeom prst="line">
            <a:avLst/>
          </a:prstGeom>
          <a:ln>
            <a:solidFill>
              <a:srgbClr val="8E959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95871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UKDS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51520" y="260648"/>
            <a:ext cx="8229600" cy="1143000"/>
          </a:xfrm>
        </p:spPr>
        <p:txBody>
          <a:bodyPr>
            <a:normAutofit/>
          </a:bodyPr>
          <a:lstStyle>
            <a:lvl1pPr algn="l">
              <a:defRPr sz="3500">
                <a:latin typeface="Arial" pitchFamily="34" charset="0"/>
                <a:cs typeface="Arial" pitchFamily="34" charset="0"/>
              </a:defRPr>
            </a:lvl1pPr>
          </a:lstStyle>
          <a:p>
            <a:r>
              <a:rPr lang="en-US" dirty="0"/>
              <a:t>Slide title here (sentence case)</a:t>
            </a:r>
            <a:endParaRPr lang="en-GB" dirty="0"/>
          </a:p>
        </p:txBody>
      </p:sp>
      <p:sp>
        <p:nvSpPr>
          <p:cNvPr id="3" name="Content Placeholder 2"/>
          <p:cNvSpPr>
            <a:spLocks noGrp="1"/>
          </p:cNvSpPr>
          <p:nvPr>
            <p:ph idx="1" hasCustomPrompt="1"/>
          </p:nvPr>
        </p:nvSpPr>
        <p:spPr>
          <a:xfrm>
            <a:off x="285225" y="1643459"/>
            <a:ext cx="8229600" cy="5141168"/>
          </a:xfrm>
        </p:spPr>
        <p:txBody>
          <a:bodyPr/>
          <a:lstStyle>
            <a:lvl1pPr>
              <a:defRPr sz="2400" baseline="0">
                <a:latin typeface="Arial" pitchFamily="34" charset="0"/>
                <a:cs typeface="Arial" pitchFamily="34" charset="0"/>
              </a:defRPr>
            </a:lvl1pPr>
            <a:lvl2pPr marL="742950" indent="-285750">
              <a:buFont typeface="Arial" pitchFamily="34" charset="0"/>
              <a:buChar char="•"/>
              <a:defRPr sz="2000" baseline="0">
                <a:latin typeface="Arial" pitchFamily="34" charset="0"/>
                <a:cs typeface="Arial" pitchFamily="34" charset="0"/>
              </a:defRPr>
            </a:lvl2pPr>
            <a:lvl3pPr marL="1257300" indent="-342900">
              <a:buFont typeface="Arial" pitchFamily="34" charset="0"/>
              <a:buChar char="•"/>
              <a:defRPr sz="1800" baseline="0">
                <a:latin typeface="Arial" pitchFamily="34" charset="0"/>
                <a:cs typeface="Arial" pitchFamily="34" charset="0"/>
              </a:defRPr>
            </a:lvl3pPr>
          </a:lstStyle>
          <a:p>
            <a:r>
              <a:rPr lang="en-GB" dirty="0"/>
              <a:t>Bullet points are in sentence case (24pt </a:t>
            </a:r>
            <a:r>
              <a:rPr lang="en-GB" dirty="0" err="1"/>
              <a:t>Museo</a:t>
            </a:r>
            <a:r>
              <a:rPr lang="en-GB" dirty="0"/>
              <a:t> Sans)</a:t>
            </a:r>
          </a:p>
          <a:p>
            <a:pPr lvl="1"/>
            <a:r>
              <a:rPr lang="en-US" dirty="0"/>
              <a:t>Even second level points</a:t>
            </a:r>
          </a:p>
          <a:p>
            <a:pPr lvl="2"/>
            <a:r>
              <a:rPr lang="en-US" dirty="0"/>
              <a:t>Third level</a:t>
            </a:r>
          </a:p>
        </p:txBody>
      </p:sp>
      <p:pic>
        <p:nvPicPr>
          <p:cNvPr id="7" name="Picture 6" descr="I:\Publicity\OpenAccess\UKDataService\TestArea\bit1.png"/>
          <p:cNvPicPr>
            <a:picLocks noChangeAspect="1" noChangeArrowheads="1"/>
          </p:cNvPicPr>
          <p:nvPr/>
        </p:nvPicPr>
        <p:blipFill rotWithShape="1">
          <a:blip r:embed="rId2" cstate="print"/>
          <a:srcRect r="88382"/>
          <a:stretch/>
        </p:blipFill>
        <p:spPr bwMode="auto">
          <a:xfrm>
            <a:off x="8604448" y="-1683568"/>
            <a:ext cx="539552" cy="6858000"/>
          </a:xfrm>
          <a:prstGeom prst="rect">
            <a:avLst/>
          </a:prstGeom>
          <a:noFill/>
        </p:spPr>
      </p:pic>
      <p:pic>
        <p:nvPicPr>
          <p:cNvPr id="8" name="Picture 2" descr="I:\Publicity\OpenAccess\UKDataService\Logos\UK_Data_Service_Logos\Web_Screen\Primary_logo\UKDS_Logo_RGB.jpg"/>
          <p:cNvPicPr>
            <a:picLocks noChangeAspect="1" noChangeArrowheads="1"/>
          </p:cNvPicPr>
          <p:nvPr/>
        </p:nvPicPr>
        <p:blipFill>
          <a:blip r:embed="rId3" cstate="print"/>
          <a:srcRect/>
          <a:stretch>
            <a:fillRect/>
          </a:stretch>
        </p:blipFill>
        <p:spPr bwMode="auto">
          <a:xfrm>
            <a:off x="7596336" y="6021288"/>
            <a:ext cx="1265137" cy="763339"/>
          </a:xfrm>
          <a:prstGeom prst="rect">
            <a:avLst/>
          </a:prstGeom>
          <a:noFill/>
        </p:spPr>
      </p:pic>
      <p:cxnSp>
        <p:nvCxnSpPr>
          <p:cNvPr id="10" name="Straight Connector 9"/>
          <p:cNvCxnSpPr/>
          <p:nvPr/>
        </p:nvCxnSpPr>
        <p:spPr>
          <a:xfrm flipV="1">
            <a:off x="309594" y="471584"/>
            <a:ext cx="8208912" cy="5088"/>
          </a:xfrm>
          <a:prstGeom prst="line">
            <a:avLst/>
          </a:prstGeom>
          <a:ln>
            <a:solidFill>
              <a:srgbClr val="8E959C"/>
            </a:solidFill>
          </a:ln>
        </p:spPr>
        <p:style>
          <a:lnRef idx="1">
            <a:schemeClr val="accent1"/>
          </a:lnRef>
          <a:fillRef idx="0">
            <a:schemeClr val="accent1"/>
          </a:fillRef>
          <a:effectRef idx="0">
            <a:schemeClr val="accent1"/>
          </a:effectRef>
          <a:fontRef idx="minor">
            <a:schemeClr val="tx1"/>
          </a:fontRef>
        </p:style>
      </p:cxnSp>
      <p:pic>
        <p:nvPicPr>
          <p:cNvPr id="9" name="Picture 8" descr="I:\Publicity\OpenAccess\UKDataService\TestArea\bit1.png"/>
          <p:cNvPicPr>
            <a:picLocks noChangeAspect="1" noChangeArrowheads="1"/>
          </p:cNvPicPr>
          <p:nvPr userDrawn="1"/>
        </p:nvPicPr>
        <p:blipFill rotWithShape="1">
          <a:blip r:embed="rId2" cstate="print"/>
          <a:srcRect r="88382"/>
          <a:stretch/>
        </p:blipFill>
        <p:spPr bwMode="auto">
          <a:xfrm>
            <a:off x="8604448" y="-1683568"/>
            <a:ext cx="539552" cy="6858000"/>
          </a:xfrm>
          <a:prstGeom prst="rect">
            <a:avLst/>
          </a:prstGeom>
          <a:noFill/>
        </p:spPr>
      </p:pic>
      <p:pic>
        <p:nvPicPr>
          <p:cNvPr id="11" name="Picture 2" descr="I:\Publicity\OpenAccess\UKDataService\Logos\UK_Data_Service_Logos\Web_Screen\Primary_logo\UKDS_Logo_RGB.jpg"/>
          <p:cNvPicPr>
            <a:picLocks noChangeAspect="1" noChangeArrowheads="1"/>
          </p:cNvPicPr>
          <p:nvPr userDrawn="1"/>
        </p:nvPicPr>
        <p:blipFill>
          <a:blip r:embed="rId3" cstate="print"/>
          <a:srcRect/>
          <a:stretch>
            <a:fillRect/>
          </a:stretch>
        </p:blipFill>
        <p:spPr bwMode="auto">
          <a:xfrm>
            <a:off x="7596336" y="6021288"/>
            <a:ext cx="1265137" cy="763339"/>
          </a:xfrm>
          <a:prstGeom prst="rect">
            <a:avLst/>
          </a:prstGeom>
          <a:noFill/>
        </p:spPr>
      </p:pic>
      <p:cxnSp>
        <p:nvCxnSpPr>
          <p:cNvPr id="12" name="Straight Connector 11"/>
          <p:cNvCxnSpPr/>
          <p:nvPr userDrawn="1"/>
        </p:nvCxnSpPr>
        <p:spPr>
          <a:xfrm flipV="1">
            <a:off x="309594" y="471584"/>
            <a:ext cx="8208912" cy="5088"/>
          </a:xfrm>
          <a:prstGeom prst="line">
            <a:avLst/>
          </a:prstGeom>
          <a:ln>
            <a:solidFill>
              <a:srgbClr val="8E959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098123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UKDS FINAL">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516687" y="1588"/>
            <a:ext cx="2627313"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Content Placeholder 8"/>
          <p:cNvSpPr>
            <a:spLocks noGrp="1"/>
          </p:cNvSpPr>
          <p:nvPr>
            <p:ph sz="quarter" idx="14" hasCustomPrompt="1"/>
          </p:nvPr>
        </p:nvSpPr>
        <p:spPr>
          <a:xfrm>
            <a:off x="467544" y="2420888"/>
            <a:ext cx="5040313" cy="576064"/>
          </a:xfrm>
        </p:spPr>
        <p:txBody>
          <a:bodyPr/>
          <a:lstStyle>
            <a:lvl1pPr marL="0" indent="0">
              <a:buNone/>
              <a:defRPr baseline="0">
                <a:solidFill>
                  <a:schemeClr val="tx1"/>
                </a:solidFill>
                <a:latin typeface="Arial" pitchFamily="34" charset="0"/>
                <a:cs typeface="Arial" pitchFamily="34" charset="0"/>
              </a:defRPr>
            </a:lvl1pPr>
          </a:lstStyle>
          <a:p>
            <a:pPr lvl="0"/>
            <a:r>
              <a:rPr lang="en-GB" dirty="0"/>
              <a:t>Contact details:</a:t>
            </a:r>
          </a:p>
        </p:txBody>
      </p:sp>
      <p:sp>
        <p:nvSpPr>
          <p:cNvPr id="11" name="Content Placeholder 10"/>
          <p:cNvSpPr>
            <a:spLocks noGrp="1"/>
          </p:cNvSpPr>
          <p:nvPr>
            <p:ph sz="quarter" idx="15" hasCustomPrompt="1"/>
          </p:nvPr>
        </p:nvSpPr>
        <p:spPr>
          <a:xfrm>
            <a:off x="468313" y="3213100"/>
            <a:ext cx="5040312" cy="576263"/>
          </a:xfrm>
        </p:spPr>
        <p:txBody>
          <a:bodyPr/>
          <a:lstStyle>
            <a:lvl1pPr marL="0" indent="0">
              <a:buNone/>
              <a:defRPr baseline="0">
                <a:latin typeface="Arial" pitchFamily="34" charset="0"/>
                <a:cs typeface="Arial" pitchFamily="34" charset="0"/>
              </a:defRPr>
            </a:lvl1pPr>
          </a:lstStyle>
          <a:p>
            <a:pPr lvl="0"/>
            <a:r>
              <a:rPr lang="en-GB" dirty="0"/>
              <a:t>Name</a:t>
            </a:r>
          </a:p>
        </p:txBody>
      </p:sp>
      <p:cxnSp>
        <p:nvCxnSpPr>
          <p:cNvPr id="6" name="Straight Connector 5"/>
          <p:cNvCxnSpPr/>
          <p:nvPr/>
        </p:nvCxnSpPr>
        <p:spPr>
          <a:xfrm flipV="1">
            <a:off x="309594" y="471584"/>
            <a:ext cx="8208912" cy="5088"/>
          </a:xfrm>
          <a:prstGeom prst="line">
            <a:avLst/>
          </a:prstGeom>
          <a:ln>
            <a:solidFill>
              <a:srgbClr val="8E959C"/>
            </a:solidFill>
          </a:ln>
        </p:spPr>
        <p:style>
          <a:lnRef idx="1">
            <a:schemeClr val="accent1"/>
          </a:lnRef>
          <a:fillRef idx="0">
            <a:schemeClr val="accent1"/>
          </a:fillRef>
          <a:effectRef idx="0">
            <a:schemeClr val="accent1"/>
          </a:effectRef>
          <a:fontRef idx="minor">
            <a:schemeClr val="tx1"/>
          </a:fontRef>
        </p:style>
      </p:cxnSp>
      <p:sp>
        <p:nvSpPr>
          <p:cNvPr id="4" name="Content Placeholder 3"/>
          <p:cNvSpPr>
            <a:spLocks noGrp="1"/>
          </p:cNvSpPr>
          <p:nvPr>
            <p:ph sz="quarter" idx="16" hasCustomPrompt="1"/>
          </p:nvPr>
        </p:nvSpPr>
        <p:spPr>
          <a:xfrm>
            <a:off x="468313" y="4076700"/>
            <a:ext cx="5040312" cy="720725"/>
          </a:xfrm>
        </p:spPr>
        <p:txBody>
          <a:bodyPr/>
          <a:lstStyle>
            <a:lvl1pPr marL="0" indent="0">
              <a:buFontTx/>
              <a:buNone/>
              <a:defRPr/>
            </a:lvl1pPr>
          </a:lstStyle>
          <a:p>
            <a:pPr lvl="0"/>
            <a:r>
              <a:rPr lang="en-GB" dirty="0"/>
              <a:t>Email</a:t>
            </a:r>
          </a:p>
        </p:txBody>
      </p:sp>
      <p:sp>
        <p:nvSpPr>
          <p:cNvPr id="3" name="TextBox 2"/>
          <p:cNvSpPr txBox="1"/>
          <p:nvPr/>
        </p:nvSpPr>
        <p:spPr>
          <a:xfrm>
            <a:off x="251520" y="505779"/>
            <a:ext cx="5918590" cy="646331"/>
          </a:xfrm>
          <a:prstGeom prst="rect">
            <a:avLst/>
          </a:prstGeom>
          <a:noFill/>
        </p:spPr>
        <p:txBody>
          <a:bodyPr wrap="square" rtlCol="0">
            <a:spAutoFit/>
          </a:bodyPr>
          <a:lstStyle/>
          <a:p>
            <a:r>
              <a:rPr lang="en-GB" sz="3600" dirty="0">
                <a:latin typeface="Arial" pitchFamily="34" charset="0"/>
                <a:cs typeface="Arial" pitchFamily="34" charset="0"/>
              </a:rPr>
              <a:t>Questions</a:t>
            </a:r>
          </a:p>
        </p:txBody>
      </p:sp>
      <p:pic>
        <p:nvPicPr>
          <p:cNvPr id="8"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6516687" y="1588"/>
            <a:ext cx="2627313"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0" name="Straight Connector 9"/>
          <p:cNvCxnSpPr/>
          <p:nvPr userDrawn="1"/>
        </p:nvCxnSpPr>
        <p:spPr>
          <a:xfrm flipV="1">
            <a:off x="309594" y="471584"/>
            <a:ext cx="8208912" cy="5088"/>
          </a:xfrm>
          <a:prstGeom prst="line">
            <a:avLst/>
          </a:prstGeom>
          <a:ln>
            <a:solidFill>
              <a:srgbClr val="8E959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36180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00201"/>
            <a:ext cx="8229600" cy="4277072"/>
          </a:xfrm>
        </p:spPr>
        <p:txBody>
          <a:bodyPr/>
          <a:lstStyle>
            <a:lvl1pPr>
              <a:defRPr>
                <a:latin typeface="Arial" pitchFamily="34" charset="0"/>
                <a:cs typeface="Arial" pitchFamily="34" charset="0"/>
              </a:defRPr>
            </a:lvl1pPr>
            <a:lvl2pPr>
              <a:defRPr>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2" name="Title 1"/>
          <p:cNvSpPr>
            <a:spLocks noGrp="1"/>
          </p:cNvSpPr>
          <p:nvPr>
            <p:ph type="title"/>
          </p:nvPr>
        </p:nvSpPr>
        <p:spPr/>
        <p:txBody>
          <a:bodyPr/>
          <a:lstStyle>
            <a:lvl1pPr algn="l">
              <a:defRPr sz="3500">
                <a:latin typeface="Arial" pitchFamily="34" charset="0"/>
                <a:cs typeface="Arial" pitchFamily="34" charset="0"/>
              </a:defRPr>
            </a:lvl1pPr>
          </a:lstStyle>
          <a:p>
            <a:r>
              <a:rPr lang="en-US" dirty="0"/>
              <a:t>Click to edit Master title style</a:t>
            </a:r>
            <a:endParaRPr lang="en-GB" dirty="0"/>
          </a:p>
        </p:txBody>
      </p:sp>
      <p:pic>
        <p:nvPicPr>
          <p:cNvPr id="2050" name="Picture 2" descr="I:\Publicity\OpenAccess\UKDataService\Logos\UK_Data_Service_Logos\Web_Screen\Primary_logo\UKDS_Logo_RGB.jpg"/>
          <p:cNvPicPr>
            <a:picLocks noChangeAspect="1" noChangeArrowheads="1"/>
          </p:cNvPicPr>
          <p:nvPr/>
        </p:nvPicPr>
        <p:blipFill>
          <a:blip r:embed="rId2" cstate="print"/>
          <a:srcRect/>
          <a:stretch>
            <a:fillRect/>
          </a:stretch>
        </p:blipFill>
        <p:spPr bwMode="auto">
          <a:xfrm>
            <a:off x="467544" y="5949280"/>
            <a:ext cx="1265137" cy="763339"/>
          </a:xfrm>
          <a:prstGeom prst="rect">
            <a:avLst/>
          </a:prstGeom>
          <a:noFill/>
        </p:spPr>
      </p:pic>
      <p:cxnSp>
        <p:nvCxnSpPr>
          <p:cNvPr id="9" name="Straight Connector 8"/>
          <p:cNvCxnSpPr/>
          <p:nvPr/>
        </p:nvCxnSpPr>
        <p:spPr>
          <a:xfrm flipV="1">
            <a:off x="1907704" y="5949280"/>
            <a:ext cx="6768752" cy="5120"/>
          </a:xfrm>
          <a:prstGeom prst="line">
            <a:avLst/>
          </a:prstGeom>
          <a:ln>
            <a:solidFill>
              <a:srgbClr val="8E959C"/>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V="1">
            <a:off x="1907704" y="6237312"/>
            <a:ext cx="6768752" cy="5088"/>
          </a:xfrm>
          <a:prstGeom prst="line">
            <a:avLst/>
          </a:prstGeom>
          <a:ln>
            <a:solidFill>
              <a:srgbClr val="8E959C"/>
            </a:solidFill>
          </a:ln>
        </p:spPr>
        <p:style>
          <a:lnRef idx="1">
            <a:schemeClr val="accent1"/>
          </a:lnRef>
          <a:fillRef idx="0">
            <a:schemeClr val="accent1"/>
          </a:fillRef>
          <a:effectRef idx="0">
            <a:schemeClr val="accent1"/>
          </a:effectRef>
          <a:fontRef idx="minor">
            <a:schemeClr val="tx1"/>
          </a:fontRef>
        </p:style>
      </p:cxnSp>
      <p:sp>
        <p:nvSpPr>
          <p:cNvPr id="14" name="Content Placeholder 13"/>
          <p:cNvSpPr>
            <a:spLocks noGrp="1"/>
          </p:cNvSpPr>
          <p:nvPr>
            <p:ph sz="quarter" idx="12" hasCustomPrompt="1"/>
          </p:nvPr>
        </p:nvSpPr>
        <p:spPr>
          <a:xfrm>
            <a:off x="1836000" y="5929200"/>
            <a:ext cx="2951857" cy="315312"/>
          </a:xfrm>
        </p:spPr>
        <p:txBody>
          <a:bodyPr>
            <a:noAutofit/>
          </a:bodyPr>
          <a:lstStyle>
            <a:lvl1pPr>
              <a:buNone/>
              <a:defRPr sz="1000" b="1" i="0" baseline="0">
                <a:solidFill>
                  <a:srgbClr val="5B6770"/>
                </a:solidFill>
                <a:latin typeface="Arial" pitchFamily="34" charset="0"/>
                <a:cs typeface="Arial" pitchFamily="34" charset="0"/>
              </a:defRPr>
            </a:lvl1pPr>
            <a:lvl2pPr>
              <a:buNone/>
              <a:defRPr sz="1000">
                <a:latin typeface="Arial" pitchFamily="34" charset="0"/>
                <a:cs typeface="Arial" pitchFamily="34" charset="0"/>
              </a:defRPr>
            </a:lvl2pPr>
            <a:lvl3pPr>
              <a:buNone/>
              <a:defRPr sz="1000">
                <a:latin typeface="Arial" pitchFamily="34" charset="0"/>
                <a:cs typeface="Arial" pitchFamily="34" charset="0"/>
              </a:defRPr>
            </a:lvl3pPr>
            <a:lvl4pPr>
              <a:buNone/>
              <a:defRPr sz="1000">
                <a:latin typeface="Arial" pitchFamily="34" charset="0"/>
                <a:cs typeface="Arial" pitchFamily="34" charset="0"/>
              </a:defRPr>
            </a:lvl4pPr>
            <a:lvl5pPr>
              <a:buNone/>
              <a:defRPr sz="1000">
                <a:latin typeface="Arial" pitchFamily="34" charset="0"/>
                <a:cs typeface="Arial" pitchFamily="34" charset="0"/>
              </a:defRPr>
            </a:lvl5pPr>
          </a:lstStyle>
          <a:p>
            <a:pPr lvl="0"/>
            <a:r>
              <a:rPr lang="en-US" dirty="0"/>
              <a:t>Click to edit presentation title</a:t>
            </a:r>
            <a:endParaRPr lang="en-GB" dirty="0"/>
          </a:p>
        </p:txBody>
      </p:sp>
      <p:sp>
        <p:nvSpPr>
          <p:cNvPr id="15" name="Content Placeholder 13"/>
          <p:cNvSpPr>
            <a:spLocks noGrp="1"/>
          </p:cNvSpPr>
          <p:nvPr>
            <p:ph sz="quarter" idx="13" hasCustomPrompt="1"/>
          </p:nvPr>
        </p:nvSpPr>
        <p:spPr>
          <a:xfrm>
            <a:off x="5004048" y="5929200"/>
            <a:ext cx="2879849" cy="288925"/>
          </a:xfrm>
        </p:spPr>
        <p:txBody>
          <a:bodyPr>
            <a:noAutofit/>
          </a:bodyPr>
          <a:lstStyle>
            <a:lvl1pPr>
              <a:buNone/>
              <a:defRPr sz="1000" b="1" baseline="0">
                <a:solidFill>
                  <a:srgbClr val="5B6770"/>
                </a:solidFill>
                <a:latin typeface="Arial" pitchFamily="34" charset="0"/>
                <a:cs typeface="Arial" pitchFamily="34" charset="0"/>
              </a:defRPr>
            </a:lvl1pPr>
            <a:lvl2pPr>
              <a:buNone/>
              <a:defRPr sz="1000">
                <a:latin typeface="Arial" pitchFamily="34" charset="0"/>
                <a:cs typeface="Arial" pitchFamily="34" charset="0"/>
              </a:defRPr>
            </a:lvl2pPr>
            <a:lvl3pPr>
              <a:buNone/>
              <a:defRPr sz="1000">
                <a:latin typeface="Arial" pitchFamily="34" charset="0"/>
                <a:cs typeface="Arial" pitchFamily="34" charset="0"/>
              </a:defRPr>
            </a:lvl3pPr>
            <a:lvl4pPr>
              <a:buNone/>
              <a:defRPr sz="1000">
                <a:latin typeface="Arial" pitchFamily="34" charset="0"/>
                <a:cs typeface="Arial" pitchFamily="34" charset="0"/>
              </a:defRPr>
            </a:lvl4pPr>
            <a:lvl5pPr>
              <a:buNone/>
              <a:defRPr sz="1000">
                <a:latin typeface="Arial" pitchFamily="34" charset="0"/>
                <a:cs typeface="Arial" pitchFamily="34" charset="0"/>
              </a:defRPr>
            </a:lvl5pPr>
          </a:lstStyle>
          <a:p>
            <a:pPr lvl="0"/>
            <a:r>
              <a:rPr lang="en-US" dirty="0"/>
              <a:t>Click to edit presentation date</a:t>
            </a:r>
            <a:endParaRPr lang="en-GB" dirty="0"/>
          </a:p>
        </p:txBody>
      </p:sp>
      <p:cxnSp>
        <p:nvCxnSpPr>
          <p:cNvPr id="16" name="Straight Connector 15"/>
          <p:cNvCxnSpPr/>
          <p:nvPr/>
        </p:nvCxnSpPr>
        <p:spPr>
          <a:xfrm flipV="1">
            <a:off x="467544" y="476672"/>
            <a:ext cx="8208912" cy="5088"/>
          </a:xfrm>
          <a:prstGeom prst="line">
            <a:avLst/>
          </a:prstGeom>
          <a:ln>
            <a:solidFill>
              <a:srgbClr val="8E959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52766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00201"/>
            <a:ext cx="8229600" cy="4277072"/>
          </a:xfrm>
        </p:spPr>
        <p:txBody>
          <a:bodyPr/>
          <a:lstStyle>
            <a:lvl1pPr>
              <a:defRPr>
                <a:latin typeface="Arial" pitchFamily="34" charset="0"/>
                <a:cs typeface="Arial" pitchFamily="34" charset="0"/>
              </a:defRPr>
            </a:lvl1pPr>
            <a:lvl2pPr>
              <a:defRPr>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2" name="Title 1"/>
          <p:cNvSpPr>
            <a:spLocks noGrp="1"/>
          </p:cNvSpPr>
          <p:nvPr>
            <p:ph type="title"/>
          </p:nvPr>
        </p:nvSpPr>
        <p:spPr/>
        <p:txBody>
          <a:bodyPr/>
          <a:lstStyle>
            <a:lvl1pPr algn="l">
              <a:defRPr sz="3500">
                <a:latin typeface="Arial" pitchFamily="34" charset="0"/>
                <a:cs typeface="Arial" pitchFamily="34" charset="0"/>
              </a:defRPr>
            </a:lvl1pPr>
          </a:lstStyle>
          <a:p>
            <a:r>
              <a:rPr lang="en-US" dirty="0"/>
              <a:t>Click to edit Master title style</a:t>
            </a:r>
            <a:endParaRPr lang="en-GB" dirty="0"/>
          </a:p>
        </p:txBody>
      </p:sp>
      <p:pic>
        <p:nvPicPr>
          <p:cNvPr id="2050" name="Picture 2" descr="I:\Publicity\OpenAccess\UKDataService\Logos\UK_Data_Service_Logos\Web_Screen\Primary_logo\UKDS_Logo_RGB.jpg"/>
          <p:cNvPicPr>
            <a:picLocks noChangeAspect="1" noChangeArrowheads="1"/>
          </p:cNvPicPr>
          <p:nvPr/>
        </p:nvPicPr>
        <p:blipFill>
          <a:blip r:embed="rId2" cstate="print"/>
          <a:srcRect/>
          <a:stretch>
            <a:fillRect/>
          </a:stretch>
        </p:blipFill>
        <p:spPr bwMode="auto">
          <a:xfrm>
            <a:off x="467544" y="5949280"/>
            <a:ext cx="1265137" cy="763339"/>
          </a:xfrm>
          <a:prstGeom prst="rect">
            <a:avLst/>
          </a:prstGeom>
          <a:noFill/>
        </p:spPr>
      </p:pic>
      <p:cxnSp>
        <p:nvCxnSpPr>
          <p:cNvPr id="9" name="Straight Connector 8"/>
          <p:cNvCxnSpPr/>
          <p:nvPr/>
        </p:nvCxnSpPr>
        <p:spPr>
          <a:xfrm flipV="1">
            <a:off x="1907704" y="5949280"/>
            <a:ext cx="6768752" cy="5120"/>
          </a:xfrm>
          <a:prstGeom prst="line">
            <a:avLst/>
          </a:prstGeom>
          <a:ln>
            <a:solidFill>
              <a:srgbClr val="8E959C"/>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V="1">
            <a:off x="1907704" y="6237312"/>
            <a:ext cx="6768752" cy="5088"/>
          </a:xfrm>
          <a:prstGeom prst="line">
            <a:avLst/>
          </a:prstGeom>
          <a:ln>
            <a:solidFill>
              <a:srgbClr val="8E959C"/>
            </a:solidFill>
          </a:ln>
        </p:spPr>
        <p:style>
          <a:lnRef idx="1">
            <a:schemeClr val="accent1"/>
          </a:lnRef>
          <a:fillRef idx="0">
            <a:schemeClr val="accent1"/>
          </a:fillRef>
          <a:effectRef idx="0">
            <a:schemeClr val="accent1"/>
          </a:effectRef>
          <a:fontRef idx="minor">
            <a:schemeClr val="tx1"/>
          </a:fontRef>
        </p:style>
      </p:cxnSp>
      <p:sp>
        <p:nvSpPr>
          <p:cNvPr id="14" name="Content Placeholder 13"/>
          <p:cNvSpPr>
            <a:spLocks noGrp="1"/>
          </p:cNvSpPr>
          <p:nvPr>
            <p:ph sz="quarter" idx="12" hasCustomPrompt="1"/>
          </p:nvPr>
        </p:nvSpPr>
        <p:spPr>
          <a:xfrm>
            <a:off x="1836000" y="5929200"/>
            <a:ext cx="2951857" cy="315312"/>
          </a:xfrm>
        </p:spPr>
        <p:txBody>
          <a:bodyPr>
            <a:noAutofit/>
          </a:bodyPr>
          <a:lstStyle>
            <a:lvl1pPr>
              <a:buNone/>
              <a:defRPr sz="1000" b="1" i="0" baseline="0">
                <a:solidFill>
                  <a:srgbClr val="5B6770"/>
                </a:solidFill>
                <a:latin typeface="Arial" pitchFamily="34" charset="0"/>
                <a:cs typeface="Arial" pitchFamily="34" charset="0"/>
              </a:defRPr>
            </a:lvl1pPr>
            <a:lvl2pPr>
              <a:buNone/>
              <a:defRPr sz="1000">
                <a:latin typeface="Arial" pitchFamily="34" charset="0"/>
                <a:cs typeface="Arial" pitchFamily="34" charset="0"/>
              </a:defRPr>
            </a:lvl2pPr>
            <a:lvl3pPr>
              <a:buNone/>
              <a:defRPr sz="1000">
                <a:latin typeface="Arial" pitchFamily="34" charset="0"/>
                <a:cs typeface="Arial" pitchFamily="34" charset="0"/>
              </a:defRPr>
            </a:lvl3pPr>
            <a:lvl4pPr>
              <a:buNone/>
              <a:defRPr sz="1000">
                <a:latin typeface="Arial" pitchFamily="34" charset="0"/>
                <a:cs typeface="Arial" pitchFamily="34" charset="0"/>
              </a:defRPr>
            </a:lvl4pPr>
            <a:lvl5pPr>
              <a:buNone/>
              <a:defRPr sz="1000">
                <a:latin typeface="Arial" pitchFamily="34" charset="0"/>
                <a:cs typeface="Arial" pitchFamily="34" charset="0"/>
              </a:defRPr>
            </a:lvl5pPr>
          </a:lstStyle>
          <a:p>
            <a:pPr lvl="0"/>
            <a:r>
              <a:rPr lang="en-US" dirty="0"/>
              <a:t>Click to edit presentation title</a:t>
            </a:r>
            <a:endParaRPr lang="en-GB" dirty="0"/>
          </a:p>
        </p:txBody>
      </p:sp>
      <p:sp>
        <p:nvSpPr>
          <p:cNvPr id="15" name="Content Placeholder 13"/>
          <p:cNvSpPr>
            <a:spLocks noGrp="1"/>
          </p:cNvSpPr>
          <p:nvPr>
            <p:ph sz="quarter" idx="13" hasCustomPrompt="1"/>
          </p:nvPr>
        </p:nvSpPr>
        <p:spPr>
          <a:xfrm>
            <a:off x="5004048" y="5929200"/>
            <a:ext cx="2879849" cy="288925"/>
          </a:xfrm>
        </p:spPr>
        <p:txBody>
          <a:bodyPr>
            <a:noAutofit/>
          </a:bodyPr>
          <a:lstStyle>
            <a:lvl1pPr>
              <a:buNone/>
              <a:defRPr sz="1000" b="1" baseline="0">
                <a:solidFill>
                  <a:srgbClr val="5B6770"/>
                </a:solidFill>
                <a:latin typeface="Arial" pitchFamily="34" charset="0"/>
                <a:cs typeface="Arial" pitchFamily="34" charset="0"/>
              </a:defRPr>
            </a:lvl1pPr>
            <a:lvl2pPr>
              <a:buNone/>
              <a:defRPr sz="1000">
                <a:latin typeface="Arial" pitchFamily="34" charset="0"/>
                <a:cs typeface="Arial" pitchFamily="34" charset="0"/>
              </a:defRPr>
            </a:lvl2pPr>
            <a:lvl3pPr>
              <a:buNone/>
              <a:defRPr sz="1000">
                <a:latin typeface="Arial" pitchFamily="34" charset="0"/>
                <a:cs typeface="Arial" pitchFamily="34" charset="0"/>
              </a:defRPr>
            </a:lvl3pPr>
            <a:lvl4pPr>
              <a:buNone/>
              <a:defRPr sz="1000">
                <a:latin typeface="Arial" pitchFamily="34" charset="0"/>
                <a:cs typeface="Arial" pitchFamily="34" charset="0"/>
              </a:defRPr>
            </a:lvl4pPr>
            <a:lvl5pPr>
              <a:buNone/>
              <a:defRPr sz="1000">
                <a:latin typeface="Arial" pitchFamily="34" charset="0"/>
                <a:cs typeface="Arial" pitchFamily="34" charset="0"/>
              </a:defRPr>
            </a:lvl5pPr>
          </a:lstStyle>
          <a:p>
            <a:pPr lvl="0"/>
            <a:r>
              <a:rPr lang="en-US" dirty="0"/>
              <a:t>30 January, 2020</a:t>
            </a:r>
            <a:endParaRPr lang="en-GB" dirty="0"/>
          </a:p>
        </p:txBody>
      </p:sp>
      <p:cxnSp>
        <p:nvCxnSpPr>
          <p:cNvPr id="16" name="Straight Connector 15"/>
          <p:cNvCxnSpPr/>
          <p:nvPr/>
        </p:nvCxnSpPr>
        <p:spPr>
          <a:xfrm flipV="1">
            <a:off x="467544" y="476672"/>
            <a:ext cx="8208912" cy="5088"/>
          </a:xfrm>
          <a:prstGeom prst="line">
            <a:avLst/>
          </a:prstGeom>
          <a:ln>
            <a:solidFill>
              <a:srgbClr val="8E959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527665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theme" Target="../theme/theme2.xml"/><Relationship Id="rId5" Type="http://schemas.openxmlformats.org/officeDocument/2006/relationships/slideLayout" Target="../slideLayouts/slideLayout8.xml"/><Relationship Id="rId4"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a:t>Click to edit Master title style</a:t>
            </a:r>
            <a:endParaRPr lang="en-GB" dirty="0"/>
          </a:p>
        </p:txBody>
      </p:sp>
      <p:sp>
        <p:nvSpPr>
          <p:cNvPr id="3" name="Text Placeholder 2"/>
          <p:cNvSpPr>
            <a:spLocks noGrp="1"/>
          </p:cNvSpPr>
          <p:nvPr>
            <p:ph type="body" idx="1"/>
          </p:nvPr>
        </p:nvSpPr>
        <p:spPr>
          <a:xfrm>
            <a:off x="457200" y="1600202"/>
            <a:ext cx="8229600" cy="452596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6" name="Slide Number Placeholder 5"/>
          <p:cNvSpPr>
            <a:spLocks noGrp="1"/>
          </p:cNvSpPr>
          <p:nvPr>
            <p:ph type="sldNum" sz="quarter" idx="4"/>
          </p:nvPr>
        </p:nvSpPr>
        <p:spPr>
          <a:xfrm>
            <a:off x="6553200" y="6309320"/>
            <a:ext cx="2133600" cy="365125"/>
          </a:xfrm>
          <a:prstGeom prst="rect">
            <a:avLst/>
          </a:prstGeom>
        </p:spPr>
        <p:txBody>
          <a:bodyPr vert="horz" lIns="91440" tIns="45720" rIns="91440" bIns="45720" rtlCol="0" anchor="ctr"/>
          <a:lstStyle>
            <a:lvl1pPr algn="r">
              <a:defRPr sz="900">
                <a:solidFill>
                  <a:schemeClr val="tx1">
                    <a:tint val="75000"/>
                  </a:schemeClr>
                </a:solidFill>
                <a:latin typeface="Arial" panose="020B0604020202020204" pitchFamily="34" charset="0"/>
              </a:defRPr>
            </a:lvl1pPr>
          </a:lstStyle>
          <a:p>
            <a:fld id="{95EB53F1-2B6B-4145-8690-A00B65B2E438}" type="slidenum">
              <a:rPr lang="en-GB" smtClean="0"/>
              <a:pPr/>
              <a:t>‹#›</a:t>
            </a:fld>
            <a:endParaRPr lang="en-GB" dirty="0"/>
          </a:p>
        </p:txBody>
      </p:sp>
    </p:spTree>
    <p:extLst>
      <p:ext uri="{BB962C8B-B14F-4D97-AF65-F5344CB8AC3E}">
        <p14:creationId xmlns:p14="http://schemas.microsoft.com/office/powerpoint/2010/main" val="282512926"/>
      </p:ext>
    </p:extLst>
  </p:cSld>
  <p:clrMap bg1="lt1" tx1="dk1" bg2="lt2" tx2="dk2" accent1="accent1" accent2="accent2" accent3="accent3" accent4="accent4" accent5="accent5" accent6="accent6" hlink="hlink" folHlink="folHlink"/>
  <p:sldLayoutIdLst>
    <p:sldLayoutId id="2147483672" r:id="rId1"/>
    <p:sldLayoutId id="2147483650" r:id="rId2"/>
    <p:sldLayoutId id="2147483673" r:id="rId3"/>
  </p:sldLayoutIdLst>
  <p:txStyles>
    <p:titleStyle>
      <a:lvl1pPr algn="ctr" defTabSz="685800" rtl="0" eaLnBrk="1" latinLnBrk="0" hangingPunct="1">
        <a:spcBef>
          <a:spcPct val="0"/>
        </a:spcBef>
        <a:buNone/>
        <a:defRPr sz="3300" kern="1200">
          <a:solidFill>
            <a:schemeClr val="tx1"/>
          </a:solidFill>
          <a:latin typeface="Arial" panose="020B0604020202020204" pitchFamily="34" charset="0"/>
          <a:ea typeface="+mj-ea"/>
          <a:cs typeface="+mj-cs"/>
        </a:defRPr>
      </a:lvl1pPr>
    </p:titleStyle>
    <p:bodyStyle>
      <a:lvl1pPr marL="257175" indent="-257175" algn="l" defTabSz="685800" rtl="0" eaLnBrk="1" latinLnBrk="0" hangingPunct="1">
        <a:spcBef>
          <a:spcPct val="20000"/>
        </a:spcBef>
        <a:buFont typeface="Arial" pitchFamily="34" charset="0"/>
        <a:buChar char="•"/>
        <a:defRPr sz="2400" kern="1200">
          <a:solidFill>
            <a:schemeClr val="tx1"/>
          </a:solidFill>
          <a:latin typeface="Arial" panose="020B0604020202020204" pitchFamily="34" charset="0"/>
          <a:ea typeface="+mn-ea"/>
          <a:cs typeface="+mn-cs"/>
        </a:defRPr>
      </a:lvl1pPr>
      <a:lvl2pPr marL="557213" indent="-214313" algn="l" defTabSz="685800" rtl="0" eaLnBrk="1" latinLnBrk="0" hangingPunct="1">
        <a:spcBef>
          <a:spcPct val="20000"/>
        </a:spcBef>
        <a:buFont typeface="Arial" pitchFamily="34" charset="0"/>
        <a:buChar char="–"/>
        <a:defRPr sz="2100" kern="1200">
          <a:solidFill>
            <a:schemeClr val="tx1"/>
          </a:solidFill>
          <a:latin typeface="Arial" panose="020B0604020202020204" pitchFamily="34" charset="0"/>
          <a:ea typeface="+mn-ea"/>
          <a:cs typeface="+mn-cs"/>
        </a:defRPr>
      </a:lvl2pPr>
      <a:lvl3pPr marL="857250" indent="-171450" algn="l" defTabSz="685800" rtl="0" eaLnBrk="1" latinLnBrk="0" hangingPunct="1">
        <a:spcBef>
          <a:spcPct val="20000"/>
        </a:spcBef>
        <a:buFont typeface="Arial" pitchFamily="34" charset="0"/>
        <a:buChar char="•"/>
        <a:defRPr sz="1800" kern="1200">
          <a:solidFill>
            <a:schemeClr val="tx1"/>
          </a:solidFill>
          <a:latin typeface="Arial" panose="020B0604020202020204" pitchFamily="34" charset="0"/>
          <a:ea typeface="+mn-ea"/>
          <a:cs typeface="+mn-cs"/>
        </a:defRPr>
      </a:lvl3pPr>
      <a:lvl4pPr marL="1200150" indent="-171450" algn="l" defTabSz="685800" rtl="0" eaLnBrk="1" latinLnBrk="0" hangingPunct="1">
        <a:spcBef>
          <a:spcPct val="20000"/>
        </a:spcBef>
        <a:buFont typeface="Arial" pitchFamily="34" charset="0"/>
        <a:buChar char="–"/>
        <a:defRPr sz="1500" kern="1200">
          <a:solidFill>
            <a:schemeClr val="tx1"/>
          </a:solidFill>
          <a:latin typeface="Arial" panose="020B0604020202020204" pitchFamily="34" charset="0"/>
          <a:ea typeface="+mn-ea"/>
          <a:cs typeface="+mn-cs"/>
        </a:defRPr>
      </a:lvl4pPr>
      <a:lvl5pPr marL="1543050" indent="-171450" algn="l" defTabSz="685800" rtl="0" eaLnBrk="1" latinLnBrk="0" hangingPunct="1">
        <a:spcBef>
          <a:spcPct val="20000"/>
        </a:spcBef>
        <a:buFont typeface="Arial" pitchFamily="34" charset="0"/>
        <a:buChar char="»"/>
        <a:defRPr sz="1500" kern="1200">
          <a:solidFill>
            <a:schemeClr val="tx1"/>
          </a:solidFill>
          <a:latin typeface="Arial" panose="020B0604020202020204" pitchFamily="34" charset="0"/>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a:t>Click to edit Master title style</a:t>
            </a:r>
            <a:endParaRPr lang="en-GB"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EEFBBAD-C8FA-48BD-A508-1A92C9B4AB4D}" type="datetimeFigureOut">
              <a:rPr lang="en-GB" smtClean="0"/>
              <a:pPr/>
              <a:t>13/02/2020</a:t>
            </a:fld>
            <a:endParaRPr lang="en-GB"/>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5EB53F1-2B6B-4145-8690-A00B65B2E438}" type="slidenum">
              <a:rPr lang="en-GB" smtClean="0"/>
              <a:pPr/>
              <a:t>‹#›</a:t>
            </a:fld>
            <a:endParaRPr lang="en-GB"/>
          </a:p>
        </p:txBody>
      </p:sp>
    </p:spTree>
    <p:extLst>
      <p:ext uri="{BB962C8B-B14F-4D97-AF65-F5344CB8AC3E}">
        <p14:creationId xmlns:p14="http://schemas.microsoft.com/office/powerpoint/2010/main" val="282512926"/>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9" r:id="rId4"/>
    <p:sldLayoutId id="2147483678" r:id="rId5"/>
  </p:sldLayoutIdLst>
  <p:txStyles>
    <p:titleStyle>
      <a:lvl1pPr algn="ctr" defTabSz="914400" rtl="0" eaLnBrk="1" latinLnBrk="0" hangingPunct="1">
        <a:spcBef>
          <a:spcPct val="0"/>
        </a:spcBef>
        <a:buNone/>
        <a:defRPr sz="4400" kern="1200">
          <a:solidFill>
            <a:schemeClr val="tx1"/>
          </a:solidFill>
          <a:latin typeface="Arial" pitchFamily="34" charset="0"/>
          <a:ea typeface="+mj-ea"/>
          <a:cs typeface="Arial" pitchFamily="34" charset="0"/>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Arial" pitchFamily="34" charset="0"/>
          <a:ea typeface="+mn-ea"/>
          <a:cs typeface="Arial" pitchFamily="34" charset="0"/>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Arial" pitchFamily="34" charset="0"/>
          <a:ea typeface="+mn-ea"/>
          <a:cs typeface="Arial" pitchFamily="34" charset="0"/>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Arial"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3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3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s://www.comses.net/codebases/5ec74433-0536-4343-88fd-8385e7f5066c/releases/1.0.0/" TargetMode="External"/><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hyperlink" Target="https://tinyurl.com/wagewt9" TargetMode="External"/></Relationships>
</file>

<file path=ppt/slides/_rels/slide39.xml.rels><?xml version="1.0" encoding="UTF-8" standalone="yes"?>
<Relationships xmlns="http://schemas.openxmlformats.org/package/2006/relationships"><Relationship Id="rId3" Type="http://schemas.openxmlformats.org/officeDocument/2006/relationships/hyperlink" Target="https://www.jiscmail.ac.uk/" TargetMode="External"/><Relationship Id="rId2" Type="http://schemas.openxmlformats.org/officeDocument/2006/relationships/notesSlide" Target="../notesSlides/notesSlide39.xml"/><Relationship Id="rId1" Type="http://schemas.openxmlformats.org/officeDocument/2006/relationships/slideLayout" Target="../slideLayouts/slideLayout6.xml"/><Relationship Id="rId5" Type="http://schemas.openxmlformats.org/officeDocument/2006/relationships/image" Target="../media/image38.png"/><Relationship Id="rId4" Type="http://schemas.openxmlformats.org/officeDocument/2006/relationships/image" Target="../media/image37.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9.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520" y="1484784"/>
            <a:ext cx="7272808" cy="1440159"/>
          </a:xfrm>
        </p:spPr>
        <p:txBody>
          <a:bodyPr>
            <a:normAutofit fontScale="90000"/>
          </a:bodyPr>
          <a:lstStyle/>
          <a:p>
            <a:r>
              <a:rPr lang="en-GB" dirty="0"/>
              <a:t>Conducting experiments, recording output and analysing results of agent-based modelling for social scientists</a:t>
            </a:r>
            <a:endParaRPr lang="en-US" dirty="0"/>
          </a:p>
        </p:txBody>
      </p:sp>
      <p:sp>
        <p:nvSpPr>
          <p:cNvPr id="3" name="Subtitle 2"/>
          <p:cNvSpPr>
            <a:spLocks noGrp="1"/>
          </p:cNvSpPr>
          <p:nvPr>
            <p:ph type="subTitle" idx="1"/>
          </p:nvPr>
        </p:nvSpPr>
        <p:spPr>
          <a:xfrm>
            <a:off x="304801" y="3717032"/>
            <a:ext cx="6007552" cy="2537913"/>
          </a:xfrm>
        </p:spPr>
        <p:txBody>
          <a:bodyPr vert="horz" lIns="91440" tIns="45720" rIns="91440" bIns="45720" rtlCol="0" anchor="t">
            <a:normAutofit fontScale="92500" lnSpcReduction="10000"/>
          </a:bodyPr>
          <a:lstStyle/>
          <a:p>
            <a:r>
              <a:rPr lang="en-GB" sz="3200" dirty="0">
                <a:solidFill>
                  <a:srgbClr val="00965E"/>
                </a:solidFill>
                <a:latin typeface="Arial"/>
                <a:cs typeface="Arial"/>
              </a:rPr>
              <a:t>The webinar will begin at 3pm</a:t>
            </a:r>
            <a:endParaRPr lang="en-US" sz="3200">
              <a:latin typeface="Arial"/>
              <a:cs typeface="Arial"/>
            </a:endParaRPr>
          </a:p>
          <a:p>
            <a:pPr algn="ctr"/>
            <a:endParaRPr lang="en-GB" dirty="0">
              <a:cs typeface="Arial"/>
            </a:endParaRPr>
          </a:p>
          <a:p>
            <a:pPr>
              <a:lnSpc>
                <a:spcPct val="113999"/>
              </a:lnSpc>
              <a:spcBef>
                <a:spcPts val="600"/>
              </a:spcBef>
            </a:pPr>
            <a:r>
              <a:rPr lang="en-GB" dirty="0">
                <a:latin typeface="Arial"/>
                <a:cs typeface="Arial"/>
              </a:rPr>
              <a:t>You now have a menu in the top right corner of your screen.</a:t>
            </a:r>
            <a:endParaRPr lang="en-US">
              <a:latin typeface="Arial"/>
              <a:cs typeface="Arial"/>
            </a:endParaRPr>
          </a:p>
          <a:p>
            <a:pPr>
              <a:lnSpc>
                <a:spcPct val="113999"/>
              </a:lnSpc>
              <a:spcBef>
                <a:spcPts val="600"/>
              </a:spcBef>
            </a:pPr>
            <a:r>
              <a:rPr lang="en-GB" dirty="0">
                <a:latin typeface="Arial"/>
                <a:cs typeface="Arial"/>
              </a:rPr>
              <a:t>The red button with a white arrow allows you to expand and contract the webinar menu, in which you can write questions/comments.</a:t>
            </a:r>
            <a:endParaRPr lang="en-US">
              <a:latin typeface="Arial"/>
              <a:cs typeface="Arial"/>
            </a:endParaRPr>
          </a:p>
          <a:p>
            <a:pPr>
              <a:lnSpc>
                <a:spcPct val="113999"/>
              </a:lnSpc>
              <a:spcBef>
                <a:spcPts val="600"/>
              </a:spcBef>
            </a:pPr>
            <a:r>
              <a:rPr lang="en-GB" dirty="0">
                <a:latin typeface="Arial"/>
                <a:cs typeface="Arial"/>
              </a:rPr>
              <a:t>Feel free to type questions as we go, we will answer as many as we can at the end</a:t>
            </a:r>
            <a:endParaRPr lang="en-US">
              <a:latin typeface="Arial"/>
              <a:cs typeface="Arial"/>
            </a:endParaRPr>
          </a:p>
          <a:p>
            <a:pPr>
              <a:lnSpc>
                <a:spcPct val="113999"/>
              </a:lnSpc>
              <a:spcBef>
                <a:spcPts val="600"/>
              </a:spcBef>
            </a:pPr>
            <a:r>
              <a:rPr lang="en-GB" dirty="0">
                <a:latin typeface="Arial"/>
                <a:cs typeface="Arial"/>
              </a:rPr>
              <a:t>We can’t hear you. </a:t>
            </a:r>
            <a:endParaRPr lang="en-US" dirty="0">
              <a:latin typeface="Arial"/>
              <a:cs typeface="Arial"/>
            </a:endParaRPr>
          </a:p>
        </p:txBody>
      </p:sp>
    </p:spTree>
    <p:extLst>
      <p:ext uri="{BB962C8B-B14F-4D97-AF65-F5344CB8AC3E}">
        <p14:creationId xmlns:p14="http://schemas.microsoft.com/office/powerpoint/2010/main" val="30224526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10"/>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85750" y="1196752"/>
            <a:ext cx="8229600" cy="4326591"/>
          </a:xfrm>
        </p:spPr>
      </p:pic>
      <p:sp>
        <p:nvSpPr>
          <p:cNvPr id="8" name="Title 7"/>
          <p:cNvSpPr>
            <a:spLocks noGrp="1"/>
          </p:cNvSpPr>
          <p:nvPr>
            <p:ph type="title"/>
          </p:nvPr>
        </p:nvSpPr>
        <p:spPr/>
        <p:txBody>
          <a:bodyPr>
            <a:normAutofit/>
          </a:bodyPr>
          <a:lstStyle/>
          <a:p>
            <a:r>
              <a:rPr lang="en-GB" sz="2800" dirty="0">
                <a:latin typeface="Arial"/>
                <a:cs typeface="Arial"/>
              </a:rPr>
              <a:t>Import a .csv file …</a:t>
            </a:r>
          </a:p>
        </p:txBody>
      </p:sp>
      <p:sp>
        <p:nvSpPr>
          <p:cNvPr id="10" name="Rounded Rectangle 9"/>
          <p:cNvSpPr/>
          <p:nvPr/>
        </p:nvSpPr>
        <p:spPr>
          <a:xfrm>
            <a:off x="395536" y="2492896"/>
            <a:ext cx="6408712" cy="22515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6684792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p:cNvPicPr>
            <a:picLocks noGrp="1" noChangeAspect="1"/>
          </p:cNvPicPr>
          <p:nvPr>
            <p:ph idx="1"/>
          </p:nvPr>
        </p:nvPicPr>
        <p:blipFill rotWithShape="1">
          <a:blip r:embed="rId3">
            <a:extLst>
              <a:ext uri="{28A0092B-C50C-407E-A947-70E740481C1C}">
                <a14:useLocalDpi xmlns:a14="http://schemas.microsoft.com/office/drawing/2010/main" val="0"/>
              </a:ext>
            </a:extLst>
          </a:blip>
          <a:srcRect r="44417"/>
          <a:stretch/>
        </p:blipFill>
        <p:spPr>
          <a:xfrm>
            <a:off x="285750" y="1196752"/>
            <a:ext cx="5780858" cy="5400600"/>
          </a:xfrm>
        </p:spPr>
      </p:pic>
      <p:sp>
        <p:nvSpPr>
          <p:cNvPr id="8" name="Title 7"/>
          <p:cNvSpPr>
            <a:spLocks noGrp="1"/>
          </p:cNvSpPr>
          <p:nvPr>
            <p:ph type="title"/>
          </p:nvPr>
        </p:nvSpPr>
        <p:spPr/>
        <p:txBody>
          <a:bodyPr>
            <a:normAutofit/>
          </a:bodyPr>
          <a:lstStyle/>
          <a:p>
            <a:r>
              <a:rPr lang="en-GB" sz="2800" dirty="0">
                <a:latin typeface="Arial"/>
                <a:cs typeface="Arial"/>
              </a:rPr>
              <a:t>With a list of tram stops and their next stops…</a:t>
            </a:r>
          </a:p>
        </p:txBody>
      </p:sp>
      <p:sp>
        <p:nvSpPr>
          <p:cNvPr id="5" name="Rounded Rectangle 4"/>
          <p:cNvSpPr/>
          <p:nvPr/>
        </p:nvSpPr>
        <p:spPr>
          <a:xfrm>
            <a:off x="251520" y="3861048"/>
            <a:ext cx="3600400" cy="216024"/>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ounded Rectangle 9"/>
          <p:cNvSpPr/>
          <p:nvPr/>
        </p:nvSpPr>
        <p:spPr>
          <a:xfrm>
            <a:off x="251520" y="1340768"/>
            <a:ext cx="2592288" cy="216024"/>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895589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0" grpId="0" animBg="1"/>
      <p:bldP spid="10" grpId="1"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85750" y="1118633"/>
            <a:ext cx="8229600" cy="4326591"/>
          </a:xfrm>
        </p:spPr>
      </p:pic>
      <p:sp>
        <p:nvSpPr>
          <p:cNvPr id="8" name="Title 7"/>
          <p:cNvSpPr>
            <a:spLocks noGrp="1"/>
          </p:cNvSpPr>
          <p:nvPr>
            <p:ph type="title"/>
          </p:nvPr>
        </p:nvSpPr>
        <p:spPr/>
        <p:txBody>
          <a:bodyPr>
            <a:normAutofit/>
          </a:bodyPr>
          <a:lstStyle/>
          <a:p>
            <a:r>
              <a:rPr lang="en-GB" sz="2800" dirty="0">
                <a:latin typeface="Arial"/>
                <a:cs typeface="Arial"/>
              </a:rPr>
              <a:t>Model now opens .csv to link tram stop-agents </a:t>
            </a:r>
          </a:p>
        </p:txBody>
      </p:sp>
      <p:sp>
        <p:nvSpPr>
          <p:cNvPr id="5" name="Rounded Rectangle 4"/>
          <p:cNvSpPr/>
          <p:nvPr/>
        </p:nvSpPr>
        <p:spPr>
          <a:xfrm>
            <a:off x="456764" y="4149080"/>
            <a:ext cx="4043227" cy="864096"/>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ounded Rectangle 9"/>
          <p:cNvSpPr/>
          <p:nvPr/>
        </p:nvSpPr>
        <p:spPr>
          <a:xfrm>
            <a:off x="467544" y="2492896"/>
            <a:ext cx="4032448" cy="1224136"/>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306941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0" grpId="0" animBg="1"/>
      <p:bldP spid="10" grpId="1"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r>
              <a:rPr lang="en-GB" sz="2800" dirty="0">
                <a:latin typeface="Arial"/>
                <a:cs typeface="Arial"/>
              </a:rPr>
              <a:t>Moving on!</a:t>
            </a:r>
          </a:p>
        </p:txBody>
      </p:sp>
      <p:pic>
        <p:nvPicPr>
          <p:cNvPr id="2" name="Content Placeholder 1"/>
          <p:cNvPicPr>
            <a:picLocks noGrp="1" noChangeAspect="1"/>
          </p:cNvPicPr>
          <p:nvPr>
            <p:ph idx="1"/>
          </p:nvPr>
        </p:nvPicPr>
        <p:blipFill rotWithShape="1">
          <a:blip r:embed="rId3">
            <a:extLst>
              <a:ext uri="{28A0092B-C50C-407E-A947-70E740481C1C}">
                <a14:useLocalDpi xmlns:a14="http://schemas.microsoft.com/office/drawing/2010/main" val="0"/>
              </a:ext>
            </a:extLst>
          </a:blip>
          <a:srcRect t="3073" r="45292" b="6565"/>
          <a:stretch/>
        </p:blipFill>
        <p:spPr>
          <a:xfrm>
            <a:off x="285749" y="1052736"/>
            <a:ext cx="6457407" cy="5607335"/>
          </a:xfrm>
        </p:spPr>
      </p:pic>
      <p:sp>
        <p:nvSpPr>
          <p:cNvPr id="5" name="Rounded Rectangle 4"/>
          <p:cNvSpPr/>
          <p:nvPr/>
        </p:nvSpPr>
        <p:spPr>
          <a:xfrm>
            <a:off x="611560" y="1052736"/>
            <a:ext cx="288032" cy="144016"/>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248086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3">
            <a:extLst>
              <a:ext uri="{28A0092B-C50C-407E-A947-70E740481C1C}">
                <a14:useLocalDpi xmlns:a14="http://schemas.microsoft.com/office/drawing/2010/main" val="0"/>
              </a:ext>
            </a:extLst>
          </a:blip>
          <a:srcRect t="2917" r="45292" b="6565"/>
          <a:stretch/>
        </p:blipFill>
        <p:spPr>
          <a:xfrm>
            <a:off x="285749" y="1049482"/>
            <a:ext cx="6460667" cy="5619878"/>
          </a:xfrm>
        </p:spPr>
      </p:pic>
      <p:sp>
        <p:nvSpPr>
          <p:cNvPr id="8" name="Title 7"/>
          <p:cNvSpPr>
            <a:spLocks noGrp="1"/>
          </p:cNvSpPr>
          <p:nvPr>
            <p:ph type="title"/>
          </p:nvPr>
        </p:nvSpPr>
        <p:spPr/>
        <p:txBody>
          <a:bodyPr>
            <a:normAutofit/>
          </a:bodyPr>
          <a:lstStyle/>
          <a:p>
            <a:r>
              <a:rPr lang="en-GB" sz="2800" dirty="0">
                <a:latin typeface="Arial"/>
                <a:cs typeface="Arial"/>
              </a:rPr>
              <a:t>Behaviour Space</a:t>
            </a:r>
          </a:p>
        </p:txBody>
      </p:sp>
      <p:sp>
        <p:nvSpPr>
          <p:cNvPr id="5" name="Rounded Rectangle 4"/>
          <p:cNvSpPr/>
          <p:nvPr/>
        </p:nvSpPr>
        <p:spPr>
          <a:xfrm>
            <a:off x="611560" y="3717032"/>
            <a:ext cx="1800200" cy="216024"/>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 name="Picture 1"/>
          <p:cNvPicPr>
            <a:picLocks noChangeAspect="1"/>
          </p:cNvPicPr>
          <p:nvPr/>
        </p:nvPicPr>
        <p:blipFill rotWithShape="1">
          <a:blip r:embed="rId4">
            <a:extLst>
              <a:ext uri="{28A0092B-C50C-407E-A947-70E740481C1C}">
                <a14:useLocalDpi xmlns:a14="http://schemas.microsoft.com/office/drawing/2010/main" val="0"/>
              </a:ext>
            </a:extLst>
          </a:blip>
          <a:srcRect t="4189" r="1315"/>
          <a:stretch/>
        </p:blipFill>
        <p:spPr>
          <a:xfrm>
            <a:off x="4788024" y="3212976"/>
            <a:ext cx="3384376" cy="1807202"/>
          </a:xfrm>
          <a:prstGeom prst="rect">
            <a:avLst/>
          </a:prstGeom>
        </p:spPr>
      </p:pic>
      <p:sp>
        <p:nvSpPr>
          <p:cNvPr id="6" name="Rounded Rectangle 5"/>
          <p:cNvSpPr/>
          <p:nvPr/>
        </p:nvSpPr>
        <p:spPr>
          <a:xfrm>
            <a:off x="5000721" y="4725144"/>
            <a:ext cx="507383" cy="216024"/>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40420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5"/>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r>
              <a:rPr lang="en-GB" sz="2800" dirty="0">
                <a:latin typeface="Arial"/>
                <a:cs typeface="Arial"/>
              </a:rPr>
              <a:t>Behaviour Space</a:t>
            </a:r>
          </a:p>
        </p:txBody>
      </p:sp>
      <p:pic>
        <p:nvPicPr>
          <p:cNvPr id="7" name="Content Placeholder 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419872" y="202204"/>
            <a:ext cx="3240360" cy="6539164"/>
          </a:xfrm>
        </p:spPr>
      </p:pic>
      <p:sp>
        <p:nvSpPr>
          <p:cNvPr id="5" name="Rounded Rectangle 4"/>
          <p:cNvSpPr/>
          <p:nvPr/>
        </p:nvSpPr>
        <p:spPr>
          <a:xfrm>
            <a:off x="3419872" y="404664"/>
            <a:ext cx="2304256" cy="216024"/>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ounded Rectangle 8"/>
          <p:cNvSpPr/>
          <p:nvPr/>
        </p:nvSpPr>
        <p:spPr>
          <a:xfrm>
            <a:off x="3491880" y="692696"/>
            <a:ext cx="2088232" cy="1152128"/>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ounded Rectangle 9"/>
          <p:cNvSpPr/>
          <p:nvPr/>
        </p:nvSpPr>
        <p:spPr>
          <a:xfrm>
            <a:off x="3419872" y="1124744"/>
            <a:ext cx="1944216" cy="144016"/>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aseline="-25000" dirty="0"/>
          </a:p>
        </p:txBody>
      </p:sp>
      <p:sp>
        <p:nvSpPr>
          <p:cNvPr id="17" name="Rounded Rectangle 16"/>
          <p:cNvSpPr/>
          <p:nvPr/>
        </p:nvSpPr>
        <p:spPr>
          <a:xfrm>
            <a:off x="3419872" y="1196752"/>
            <a:ext cx="1944216" cy="144016"/>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ounded Rectangle 17"/>
          <p:cNvSpPr/>
          <p:nvPr/>
        </p:nvSpPr>
        <p:spPr>
          <a:xfrm>
            <a:off x="3419872" y="1628800"/>
            <a:ext cx="2088232" cy="144016"/>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9" name="Picture 1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19872" y="3068960"/>
            <a:ext cx="3215414" cy="1795036"/>
          </a:xfrm>
          <a:prstGeom prst="rect">
            <a:avLst/>
          </a:prstGeom>
        </p:spPr>
      </p:pic>
    </p:spTree>
    <p:extLst>
      <p:ext uri="{BB962C8B-B14F-4D97-AF65-F5344CB8AC3E}">
        <p14:creationId xmlns:p14="http://schemas.microsoft.com/office/powerpoint/2010/main" val="529997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5"/>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xit" presetSubtype="0" fill="hold" grpId="1" nodeType="withEffect">
                                  <p:stCondLst>
                                    <p:cond delay="0"/>
                                  </p:stCondLst>
                                  <p:childTnLst>
                                    <p:set>
                                      <p:cBhvr>
                                        <p:cTn id="18" dur="1" fill="hold">
                                          <p:stCondLst>
                                            <p:cond delay="0"/>
                                          </p:stCondLst>
                                        </p:cTn>
                                        <p:tgtEl>
                                          <p:spTgt spid="9"/>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xit" presetSubtype="0" fill="hold" grpId="1" nodeType="withEffect">
                                  <p:stCondLst>
                                    <p:cond delay="0"/>
                                  </p:stCondLst>
                                  <p:childTnLst>
                                    <p:set>
                                      <p:cBhvr>
                                        <p:cTn id="24" dur="1" fill="hold">
                                          <p:stCondLst>
                                            <p:cond delay="0"/>
                                          </p:stCondLst>
                                        </p:cTn>
                                        <p:tgtEl>
                                          <p:spTgt spid="10"/>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par>
                                <p:cTn id="29" presetID="1" presetClass="exit" presetSubtype="0" fill="hold" grpId="1" nodeType="withEffect">
                                  <p:stCondLst>
                                    <p:cond delay="0"/>
                                  </p:stCondLst>
                                  <p:childTnLst>
                                    <p:set>
                                      <p:cBhvr>
                                        <p:cTn id="30" dur="1" fill="hold">
                                          <p:stCondLst>
                                            <p:cond delay="0"/>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9" grpId="0" animBg="1"/>
      <p:bldP spid="9" grpId="1" animBg="1"/>
      <p:bldP spid="10" grpId="0" animBg="1"/>
      <p:bldP spid="10" grpId="1" animBg="1"/>
      <p:bldP spid="17" grpId="0" animBg="1"/>
      <p:bldP spid="17" grpId="1" animBg="1"/>
      <p:bldP spid="1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idx="1"/>
          </p:nvPr>
        </p:nvSpPr>
        <p:spPr/>
        <p:txBody>
          <a:bodyPr vert="horz" lIns="91440" tIns="45720" rIns="91440" bIns="45720" rtlCol="0" anchor="t">
            <a:normAutofit/>
          </a:bodyPr>
          <a:lstStyle/>
          <a:p>
            <a:r>
              <a:rPr lang="en-GB" dirty="0">
                <a:cs typeface="Arial"/>
              </a:rPr>
              <a:t>Output options are built-in to the behaviour space interface.</a:t>
            </a:r>
          </a:p>
          <a:p>
            <a:endParaRPr lang="en-GB" dirty="0">
              <a:cs typeface="Arial"/>
            </a:endParaRPr>
          </a:p>
          <a:p>
            <a:endParaRPr lang="en-GB" dirty="0">
              <a:cs typeface="Arial"/>
            </a:endParaRPr>
          </a:p>
          <a:p>
            <a:endParaRPr lang="en-GB" dirty="0">
              <a:cs typeface="Arial"/>
            </a:endParaRPr>
          </a:p>
          <a:p>
            <a:endParaRPr lang="en-GB" dirty="0">
              <a:cs typeface="Arial"/>
            </a:endParaRPr>
          </a:p>
          <a:p>
            <a:endParaRPr lang="en-GB" dirty="0">
              <a:cs typeface="Arial"/>
            </a:endParaRPr>
          </a:p>
          <a:p>
            <a:endParaRPr lang="en-GB" dirty="0">
              <a:cs typeface="Arial"/>
            </a:endParaRPr>
          </a:p>
          <a:p>
            <a:r>
              <a:rPr lang="en-GB" dirty="0">
                <a:cs typeface="Arial"/>
              </a:rPr>
              <a:t>BUT!</a:t>
            </a:r>
          </a:p>
          <a:p>
            <a:pPr lvl="1"/>
            <a:r>
              <a:rPr lang="en-GB" dirty="0">
                <a:cs typeface="Arial"/>
              </a:rPr>
              <a:t>Choice to measure selected commands at every step or</a:t>
            </a:r>
          </a:p>
          <a:p>
            <a:pPr lvl="1"/>
            <a:r>
              <a:rPr lang="en-GB" dirty="0">
                <a:cs typeface="Arial"/>
              </a:rPr>
              <a:t>Measure  selected commands at end of run.</a:t>
            </a:r>
          </a:p>
          <a:p>
            <a:pPr lvl="1"/>
            <a:r>
              <a:rPr lang="en-GB" dirty="0">
                <a:cs typeface="Arial"/>
              </a:rPr>
              <a:t>Swap out the above “if” command for a very basic “count </a:t>
            </a:r>
            <a:r>
              <a:rPr lang="en-GB" dirty="0" err="1">
                <a:cs typeface="Arial"/>
              </a:rPr>
              <a:t>tramstop</a:t>
            </a:r>
            <a:r>
              <a:rPr lang="en-GB" dirty="0">
                <a:cs typeface="Arial"/>
              </a:rPr>
              <a:t>-agents”	</a:t>
            </a:r>
          </a:p>
          <a:p>
            <a:endParaRPr lang="en-GB" dirty="0">
              <a:cs typeface="Arial"/>
            </a:endParaRPr>
          </a:p>
          <a:p>
            <a:pPr lvl="1"/>
            <a:endParaRPr lang="en-GB" dirty="0">
              <a:cs typeface="Arial"/>
            </a:endParaRPr>
          </a:p>
          <a:p>
            <a:pPr lvl="1"/>
            <a:endParaRPr lang="en-GB" dirty="0">
              <a:cs typeface="Arial"/>
            </a:endParaRPr>
          </a:p>
          <a:p>
            <a:pPr lvl="1"/>
            <a:endParaRPr lang="en-GB" dirty="0">
              <a:cs typeface="Arial"/>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20682" y="1916832"/>
            <a:ext cx="4256556" cy="2376264"/>
          </a:xfrm>
          <a:prstGeom prst="rect">
            <a:avLst/>
          </a:prstGeom>
        </p:spPr>
      </p:pic>
      <p:sp>
        <p:nvSpPr>
          <p:cNvPr id="8" name="Title 7"/>
          <p:cNvSpPr>
            <a:spLocks noGrp="1"/>
          </p:cNvSpPr>
          <p:nvPr>
            <p:ph type="title"/>
          </p:nvPr>
        </p:nvSpPr>
        <p:spPr/>
        <p:txBody>
          <a:bodyPr>
            <a:normAutofit/>
          </a:bodyPr>
          <a:lstStyle/>
          <a:p>
            <a:r>
              <a:rPr lang="en-GB" sz="2800" dirty="0">
                <a:latin typeface="Arial"/>
                <a:cs typeface="Arial"/>
              </a:rPr>
              <a:t>Basic Behaviour Space output</a:t>
            </a:r>
          </a:p>
        </p:txBody>
      </p:sp>
      <p:sp>
        <p:nvSpPr>
          <p:cNvPr id="5" name="Rounded Rectangle 4"/>
          <p:cNvSpPr/>
          <p:nvPr/>
        </p:nvSpPr>
        <p:spPr>
          <a:xfrm>
            <a:off x="2271980" y="3933056"/>
            <a:ext cx="1368152" cy="144014"/>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ounded Rectangle 5"/>
          <p:cNvSpPr/>
          <p:nvPr/>
        </p:nvSpPr>
        <p:spPr>
          <a:xfrm>
            <a:off x="2271980" y="4077070"/>
            <a:ext cx="2228012" cy="216026"/>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594927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8" end="8"/>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
                                            <p:txEl>
                                              <p:pRg st="9" end="9"/>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xit" presetSubtype="0" fill="hold" grpId="1" nodeType="withEffect">
                                  <p:stCondLst>
                                    <p:cond delay="0"/>
                                  </p:stCondLst>
                                  <p:childTnLst>
                                    <p:set>
                                      <p:cBhvr>
                                        <p:cTn id="20" dur="1" fill="hold">
                                          <p:stCondLst>
                                            <p:cond delay="0"/>
                                          </p:stCondLst>
                                        </p:cTn>
                                        <p:tgtEl>
                                          <p:spTgt spid="5"/>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9">
                                            <p:txEl>
                                              <p:pRg st="10" end="10"/>
                                            </p:txEl>
                                          </p:spTgt>
                                        </p:tgtEl>
                                        <p:attrNameLst>
                                          <p:attrName>style.visibility</p:attrName>
                                        </p:attrNameLst>
                                      </p:cBhvr>
                                      <p:to>
                                        <p:strVal val="visible"/>
                                      </p:to>
                                    </p:set>
                                  </p:childTnLst>
                                </p:cTn>
                              </p:par>
                              <p:par>
                                <p:cTn id="25" presetID="1" presetClass="exit" presetSubtype="0" fill="hold" grpId="1" nodeType="withEffect">
                                  <p:stCondLst>
                                    <p:cond delay="0"/>
                                  </p:stCondLst>
                                  <p:childTnLst>
                                    <p:set>
                                      <p:cBhvr>
                                        <p:cTn id="26"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r>
              <a:rPr lang="en-GB" sz="2800" dirty="0">
                <a:latin typeface="Arial"/>
                <a:cs typeface="Arial"/>
              </a:rPr>
              <a:t>Behaviour Space</a:t>
            </a:r>
          </a:p>
        </p:txBody>
      </p:sp>
      <p:pic>
        <p:nvPicPr>
          <p:cNvPr id="7" name="Content Placeholder 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419872" y="202204"/>
            <a:ext cx="3240360" cy="6539164"/>
          </a:xfrm>
        </p:spPr>
      </p:pic>
      <p:sp>
        <p:nvSpPr>
          <p:cNvPr id="11" name="Rounded Rectangle 10"/>
          <p:cNvSpPr/>
          <p:nvPr/>
        </p:nvSpPr>
        <p:spPr>
          <a:xfrm>
            <a:off x="3419872" y="2420888"/>
            <a:ext cx="1224136" cy="216024"/>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19872" y="3068960"/>
            <a:ext cx="3215414" cy="1795036"/>
          </a:xfrm>
          <a:prstGeom prst="rect">
            <a:avLst/>
          </a:prstGeom>
        </p:spPr>
      </p:pic>
      <p:sp>
        <p:nvSpPr>
          <p:cNvPr id="15" name="Rounded Rectangle 14"/>
          <p:cNvSpPr/>
          <p:nvPr/>
        </p:nvSpPr>
        <p:spPr>
          <a:xfrm>
            <a:off x="3419872" y="4869160"/>
            <a:ext cx="2304256" cy="36004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ounded Rectangle 15"/>
          <p:cNvSpPr/>
          <p:nvPr/>
        </p:nvSpPr>
        <p:spPr>
          <a:xfrm>
            <a:off x="3419872" y="6237312"/>
            <a:ext cx="3240360" cy="504056"/>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834723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xit" presetSubtype="0" fill="hold" grpId="1" nodeType="withEffect">
                                  <p:stCondLst>
                                    <p:cond delay="0"/>
                                  </p:stCondLst>
                                  <p:childTnLst>
                                    <p:set>
                                      <p:cBhvr>
                                        <p:cTn id="16" dur="1" fill="hold">
                                          <p:stCondLst>
                                            <p:cond delay="0"/>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5" grpId="0" animBg="1"/>
      <p:bldP spid="15" grpId="1" animBg="1"/>
      <p:bldP spid="16"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Content Placeholder 14"/>
          <p:cNvPicPr>
            <a:picLocks noGrp="1" noChangeAspect="1"/>
          </p:cNvPicPr>
          <p:nvPr>
            <p:ph idx="1"/>
          </p:nvPr>
        </p:nvPicPr>
        <p:blipFill rotWithShape="1">
          <a:blip r:embed="rId3">
            <a:extLst>
              <a:ext uri="{28A0092B-C50C-407E-A947-70E740481C1C}">
                <a14:useLocalDpi xmlns:a14="http://schemas.microsoft.com/office/drawing/2010/main" val="0"/>
              </a:ext>
            </a:extLst>
          </a:blip>
          <a:srcRect t="15213" r="83791" b="6565"/>
          <a:stretch/>
        </p:blipFill>
        <p:spPr>
          <a:xfrm>
            <a:off x="285750" y="1131313"/>
            <a:ext cx="2126010" cy="5394031"/>
          </a:xfrm>
        </p:spPr>
      </p:pic>
      <p:sp>
        <p:nvSpPr>
          <p:cNvPr id="8" name="Title 7"/>
          <p:cNvSpPr>
            <a:spLocks noGrp="1"/>
          </p:cNvSpPr>
          <p:nvPr>
            <p:ph type="title"/>
          </p:nvPr>
        </p:nvSpPr>
        <p:spPr/>
        <p:txBody>
          <a:bodyPr>
            <a:normAutofit/>
          </a:bodyPr>
          <a:lstStyle/>
          <a:p>
            <a:r>
              <a:rPr lang="en-GB" sz="2800" dirty="0">
                <a:latin typeface="Arial"/>
                <a:cs typeface="Arial"/>
              </a:rPr>
              <a:t>Experiments on random projection</a:t>
            </a:r>
          </a:p>
        </p:txBody>
      </p:sp>
      <p:sp>
        <p:nvSpPr>
          <p:cNvPr id="2" name="TextBox 1"/>
          <p:cNvSpPr txBox="1"/>
          <p:nvPr/>
        </p:nvSpPr>
        <p:spPr>
          <a:xfrm>
            <a:off x="2411760" y="1556792"/>
            <a:ext cx="6069360" cy="5078313"/>
          </a:xfrm>
          <a:prstGeom prst="rect">
            <a:avLst/>
          </a:prstGeom>
          <a:noFill/>
        </p:spPr>
        <p:txBody>
          <a:bodyPr wrap="square" rtlCol="0">
            <a:spAutoFit/>
          </a:bodyPr>
          <a:lstStyle/>
          <a:p>
            <a:r>
              <a:rPr lang="en-GB" dirty="0"/>
              <a:t>First experiments will be parameter sweeps:</a:t>
            </a:r>
          </a:p>
          <a:p>
            <a:pPr marL="285750" indent="-285750">
              <a:buFont typeface="Arial" panose="020B0604020202020204" pitchFamily="34" charset="0"/>
              <a:buChar char="•"/>
            </a:pPr>
            <a:r>
              <a:rPr lang="en-GB" dirty="0"/>
              <a:t>All parameters vary</a:t>
            </a:r>
          </a:p>
          <a:p>
            <a:pPr marL="285750" indent="-285750">
              <a:buFont typeface="Arial" panose="020B0604020202020204" pitchFamily="34" charset="0"/>
              <a:buChar char="•"/>
            </a:pPr>
            <a:r>
              <a:rPr lang="en-GB" dirty="0"/>
              <a:t>Wide ranges, big increments</a:t>
            </a:r>
          </a:p>
          <a:p>
            <a:pPr marL="285750" indent="-285750">
              <a:buFont typeface="Arial" panose="020B0604020202020204" pitchFamily="34" charset="0"/>
              <a:buChar char="•"/>
            </a:pPr>
            <a:r>
              <a:rPr lang="en-GB" dirty="0"/>
              <a:t>Fewer repetitions</a:t>
            </a:r>
          </a:p>
          <a:p>
            <a:pPr marL="285750" indent="-285750">
              <a:buFont typeface="Arial" panose="020B0604020202020204" pitchFamily="34" charset="0"/>
              <a:buChar char="•"/>
            </a:pPr>
            <a:endParaRPr lang="en-GB" dirty="0"/>
          </a:p>
          <a:p>
            <a:r>
              <a:rPr lang="en-GB" dirty="0"/>
              <a:t>Then, use the results to run targeted sweeps with:</a:t>
            </a:r>
          </a:p>
          <a:p>
            <a:pPr marL="742950" lvl="1" indent="-285750">
              <a:buFont typeface="Arial" panose="020B0604020202020204" pitchFamily="34" charset="0"/>
              <a:buChar char="•"/>
            </a:pPr>
            <a:r>
              <a:rPr lang="en-GB" dirty="0"/>
              <a:t>Maybe not all parameters</a:t>
            </a:r>
          </a:p>
          <a:p>
            <a:pPr marL="742950" lvl="1" indent="-285750">
              <a:buFont typeface="Arial" panose="020B0604020202020204" pitchFamily="34" charset="0"/>
              <a:buChar char="•"/>
            </a:pPr>
            <a:r>
              <a:rPr lang="en-GB" dirty="0"/>
              <a:t>Narrower ranges and/or smaller increments</a:t>
            </a:r>
          </a:p>
          <a:p>
            <a:pPr marL="742950" lvl="1" indent="-285750">
              <a:buFont typeface="Arial" panose="020B0604020202020204" pitchFamily="34" charset="0"/>
              <a:buChar char="•"/>
            </a:pPr>
            <a:r>
              <a:rPr lang="en-GB" dirty="0"/>
              <a:t>More repetitions</a:t>
            </a:r>
          </a:p>
          <a:p>
            <a:pPr marL="742950" lvl="1" indent="-285750">
              <a:buFont typeface="Arial" panose="020B0604020202020204" pitchFamily="34" charset="0"/>
              <a:buChar char="•"/>
            </a:pPr>
            <a:endParaRPr lang="en-GB" dirty="0"/>
          </a:p>
          <a:p>
            <a:r>
              <a:rPr lang="en-GB" dirty="0"/>
              <a:t>Or experiments</a:t>
            </a:r>
          </a:p>
          <a:p>
            <a:pPr marL="742950" lvl="1" indent="-285750">
              <a:buFont typeface="Arial" panose="020B0604020202020204" pitchFamily="34" charset="0"/>
              <a:buChar char="•"/>
            </a:pPr>
            <a:r>
              <a:rPr lang="en-GB" dirty="0"/>
              <a:t>MANY repetitions on single/few settings</a:t>
            </a:r>
          </a:p>
          <a:p>
            <a:pPr marL="742950" lvl="1" indent="-285750">
              <a:buFont typeface="Arial" panose="020B0604020202020204" pitchFamily="34" charset="0"/>
              <a:buChar char="•"/>
            </a:pPr>
            <a:r>
              <a:rPr lang="en-GB" dirty="0"/>
              <a:t>Changes to model code </a:t>
            </a:r>
          </a:p>
          <a:p>
            <a:pPr marL="1200150" lvl="2" indent="-285750">
              <a:buFont typeface="Arial" panose="020B0604020202020204" pitchFamily="34" charset="0"/>
              <a:buChar char="•"/>
            </a:pPr>
            <a:r>
              <a:rPr lang="en-GB" dirty="0"/>
              <a:t>Generate more tram stops, houses, or places</a:t>
            </a:r>
          </a:p>
          <a:p>
            <a:pPr marL="1200150" lvl="2" indent="-285750">
              <a:buFont typeface="Arial" panose="020B0604020202020204" pitchFamily="34" charset="0"/>
              <a:buChar char="•"/>
            </a:pPr>
            <a:r>
              <a:rPr lang="en-GB" dirty="0"/>
              <a:t>Generate more commuters</a:t>
            </a:r>
          </a:p>
          <a:p>
            <a:pPr marL="1200150" lvl="2" indent="-285750">
              <a:buFont typeface="Arial" panose="020B0604020202020204" pitchFamily="34" charset="0"/>
              <a:buChar char="•"/>
            </a:pPr>
            <a:r>
              <a:rPr lang="en-GB" dirty="0"/>
              <a:t>After some trigger or at a fixed point in time</a:t>
            </a:r>
          </a:p>
          <a:p>
            <a:pPr marL="742950" lvl="1" indent="-285750">
              <a:buFont typeface="Arial" panose="020B0604020202020204" pitchFamily="34" charset="0"/>
              <a:buChar char="•"/>
            </a:pPr>
            <a:r>
              <a:rPr lang="en-GB" dirty="0"/>
              <a:t>Etc.</a:t>
            </a:r>
          </a:p>
          <a:p>
            <a:endParaRPr lang="en-GB" dirty="0"/>
          </a:p>
        </p:txBody>
      </p:sp>
    </p:spTree>
    <p:extLst>
      <p:ext uri="{BB962C8B-B14F-4D97-AF65-F5344CB8AC3E}">
        <p14:creationId xmlns:p14="http://schemas.microsoft.com/office/powerpoint/2010/main" val="2227587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
                                            <p:txEl>
                                              <p:pRg st="11" end="1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
                                            <p:txEl>
                                              <p:pRg st="13" end="13"/>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
                                            <p:txEl>
                                              <p:pRg st="14" end="14"/>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
                                            <p:txEl>
                                              <p:pRg st="15" end="15"/>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Curved Up Arrow 25"/>
          <p:cNvSpPr/>
          <p:nvPr/>
        </p:nvSpPr>
        <p:spPr>
          <a:xfrm rot="-10200000">
            <a:off x="1966754" y="2767904"/>
            <a:ext cx="4405228" cy="716103"/>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3" name="Content Placeholder 2"/>
          <p:cNvSpPr>
            <a:spLocks noGrp="1"/>
          </p:cNvSpPr>
          <p:nvPr>
            <p:ph idx="1"/>
          </p:nvPr>
        </p:nvSpPr>
        <p:spPr>
          <a:xfrm>
            <a:off x="285225" y="1312168"/>
            <a:ext cx="8229600" cy="5141168"/>
          </a:xfrm>
        </p:spPr>
        <p:txBody>
          <a:bodyPr/>
          <a:lstStyle/>
          <a:p>
            <a:pPr marL="285750" indent="-285750"/>
            <a:r>
              <a:rPr lang="en-GB" dirty="0"/>
              <a:t>Verify model logic </a:t>
            </a:r>
          </a:p>
          <a:p>
            <a:pPr marL="285750" indent="-285750"/>
            <a:r>
              <a:rPr lang="en-GB" dirty="0"/>
              <a:t>Test model changes</a:t>
            </a:r>
          </a:p>
          <a:p>
            <a:pPr marL="285750" indent="-285750"/>
            <a:r>
              <a:rPr lang="en-GB" dirty="0"/>
              <a:t>Identify interactions of various parameters</a:t>
            </a:r>
          </a:p>
          <a:p>
            <a:pPr marL="285750" indent="-285750"/>
            <a:r>
              <a:rPr lang="en-GB" dirty="0"/>
              <a:t>Identify break points / critical ranges</a:t>
            </a:r>
          </a:p>
          <a:p>
            <a:endParaRPr lang="en-GB" dirty="0"/>
          </a:p>
        </p:txBody>
      </p:sp>
      <p:sp>
        <p:nvSpPr>
          <p:cNvPr id="22" name="Curved Up Arrow 21"/>
          <p:cNvSpPr/>
          <p:nvPr/>
        </p:nvSpPr>
        <p:spPr>
          <a:xfrm rot="-8460000">
            <a:off x="2124719" y="3283907"/>
            <a:ext cx="2056860" cy="731520"/>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21" name="Curved Up Arrow 20"/>
          <p:cNvSpPr/>
          <p:nvPr/>
        </p:nvSpPr>
        <p:spPr>
          <a:xfrm rot="5160000">
            <a:off x="-670431" y="4837705"/>
            <a:ext cx="2056860" cy="508897"/>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20" name="Curved Up Arrow 19"/>
          <p:cNvSpPr/>
          <p:nvPr/>
        </p:nvSpPr>
        <p:spPr>
          <a:xfrm rot="-5640000">
            <a:off x="1633096" y="4314423"/>
            <a:ext cx="2056860" cy="731520"/>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9" name="Curved Up Arrow 18"/>
          <p:cNvSpPr/>
          <p:nvPr/>
        </p:nvSpPr>
        <p:spPr>
          <a:xfrm rot="-1860000">
            <a:off x="5117543" y="4554511"/>
            <a:ext cx="2056860" cy="731520"/>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8" name="Curved Up Arrow 17"/>
          <p:cNvSpPr/>
          <p:nvPr/>
        </p:nvSpPr>
        <p:spPr>
          <a:xfrm rot="-1860000">
            <a:off x="2431123" y="5740665"/>
            <a:ext cx="2366648" cy="731520"/>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8" name="Title 7"/>
          <p:cNvSpPr>
            <a:spLocks noGrp="1"/>
          </p:cNvSpPr>
          <p:nvPr>
            <p:ph type="title"/>
          </p:nvPr>
        </p:nvSpPr>
        <p:spPr/>
        <p:txBody>
          <a:bodyPr>
            <a:normAutofit/>
          </a:bodyPr>
          <a:lstStyle/>
          <a:p>
            <a:r>
              <a:rPr lang="en-GB" sz="2800" dirty="0">
                <a:latin typeface="Arial"/>
                <a:cs typeface="Arial"/>
              </a:rPr>
              <a:t>Random projection experiments needed to:</a:t>
            </a:r>
          </a:p>
        </p:txBody>
      </p:sp>
      <p:sp>
        <p:nvSpPr>
          <p:cNvPr id="2" name="Flowchart: Alternate Process 1"/>
          <p:cNvSpPr/>
          <p:nvPr/>
        </p:nvSpPr>
        <p:spPr>
          <a:xfrm>
            <a:off x="683568" y="5013176"/>
            <a:ext cx="2016224" cy="1440160"/>
          </a:xfrm>
          <a:prstGeom prst="flowChartAlternateProcess">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noFill/>
            </a:endParaRPr>
          </a:p>
        </p:txBody>
      </p:sp>
      <p:sp>
        <p:nvSpPr>
          <p:cNvPr id="5" name="TextBox 4"/>
          <p:cNvSpPr txBox="1"/>
          <p:nvPr/>
        </p:nvSpPr>
        <p:spPr>
          <a:xfrm>
            <a:off x="827584" y="5157192"/>
            <a:ext cx="1656184" cy="1200329"/>
          </a:xfrm>
          <a:prstGeom prst="rect">
            <a:avLst/>
          </a:prstGeom>
          <a:noFill/>
        </p:spPr>
        <p:txBody>
          <a:bodyPr wrap="square" rtlCol="0">
            <a:spAutoFit/>
          </a:bodyPr>
          <a:lstStyle/>
          <a:p>
            <a:pPr algn="ctr"/>
            <a:r>
              <a:rPr lang="en-GB" sz="3600" dirty="0"/>
              <a:t>Wide Sweep</a:t>
            </a:r>
          </a:p>
        </p:txBody>
      </p:sp>
      <p:sp>
        <p:nvSpPr>
          <p:cNvPr id="7" name="Flowchart: Alternate Process 6"/>
          <p:cNvSpPr/>
          <p:nvPr/>
        </p:nvSpPr>
        <p:spPr>
          <a:xfrm>
            <a:off x="3275856" y="3789040"/>
            <a:ext cx="2016224" cy="1440160"/>
          </a:xfrm>
          <a:prstGeom prst="flowChartAlternateProcess">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noFill/>
            </a:endParaRPr>
          </a:p>
        </p:txBody>
      </p:sp>
      <p:sp>
        <p:nvSpPr>
          <p:cNvPr id="9" name="TextBox 8"/>
          <p:cNvSpPr txBox="1"/>
          <p:nvPr/>
        </p:nvSpPr>
        <p:spPr>
          <a:xfrm>
            <a:off x="3419872" y="3933056"/>
            <a:ext cx="1656184" cy="1200329"/>
          </a:xfrm>
          <a:prstGeom prst="rect">
            <a:avLst/>
          </a:prstGeom>
          <a:noFill/>
        </p:spPr>
        <p:txBody>
          <a:bodyPr wrap="square" rtlCol="0">
            <a:spAutoFit/>
          </a:bodyPr>
          <a:lstStyle/>
          <a:p>
            <a:pPr algn="ctr"/>
            <a:r>
              <a:rPr lang="en-GB" sz="3600" dirty="0"/>
              <a:t>Narrow Sweep</a:t>
            </a:r>
          </a:p>
        </p:txBody>
      </p:sp>
      <p:sp>
        <p:nvSpPr>
          <p:cNvPr id="10" name="Flowchart: Alternate Process 9"/>
          <p:cNvSpPr/>
          <p:nvPr/>
        </p:nvSpPr>
        <p:spPr>
          <a:xfrm>
            <a:off x="5868144" y="2636912"/>
            <a:ext cx="2664296" cy="1440160"/>
          </a:xfrm>
          <a:prstGeom prst="flowChartAlternateProcess">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noFill/>
            </a:endParaRPr>
          </a:p>
        </p:txBody>
      </p:sp>
      <p:sp>
        <p:nvSpPr>
          <p:cNvPr id="11" name="TextBox 10"/>
          <p:cNvSpPr txBox="1"/>
          <p:nvPr/>
        </p:nvSpPr>
        <p:spPr>
          <a:xfrm>
            <a:off x="6032848" y="3058017"/>
            <a:ext cx="2448272" cy="584775"/>
          </a:xfrm>
          <a:prstGeom prst="rect">
            <a:avLst/>
          </a:prstGeom>
          <a:noFill/>
        </p:spPr>
        <p:txBody>
          <a:bodyPr wrap="square" rtlCol="0">
            <a:spAutoFit/>
          </a:bodyPr>
          <a:lstStyle/>
          <a:p>
            <a:pPr algn="ctr"/>
            <a:r>
              <a:rPr lang="en-GB" sz="3200" dirty="0"/>
              <a:t>Experiments</a:t>
            </a:r>
          </a:p>
        </p:txBody>
      </p:sp>
      <p:sp>
        <p:nvSpPr>
          <p:cNvPr id="14" name="Flowchart: Alternate Process 13"/>
          <p:cNvSpPr/>
          <p:nvPr/>
        </p:nvSpPr>
        <p:spPr>
          <a:xfrm>
            <a:off x="179512" y="3068960"/>
            <a:ext cx="2016224" cy="1440160"/>
          </a:xfrm>
          <a:prstGeom prst="flowChartAlternateProcess">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noFill/>
            </a:endParaRPr>
          </a:p>
        </p:txBody>
      </p:sp>
      <p:sp>
        <p:nvSpPr>
          <p:cNvPr id="15" name="TextBox 14"/>
          <p:cNvSpPr txBox="1"/>
          <p:nvPr/>
        </p:nvSpPr>
        <p:spPr>
          <a:xfrm>
            <a:off x="323528" y="3212976"/>
            <a:ext cx="1656184" cy="1200329"/>
          </a:xfrm>
          <a:prstGeom prst="rect">
            <a:avLst/>
          </a:prstGeom>
          <a:noFill/>
        </p:spPr>
        <p:txBody>
          <a:bodyPr wrap="square" rtlCol="0">
            <a:spAutoFit/>
          </a:bodyPr>
          <a:lstStyle/>
          <a:p>
            <a:pPr algn="ctr"/>
            <a:r>
              <a:rPr lang="en-GB" sz="3600" dirty="0"/>
              <a:t>Write Code</a:t>
            </a:r>
          </a:p>
        </p:txBody>
      </p:sp>
    </p:spTree>
    <p:extLst>
      <p:ext uri="{BB962C8B-B14F-4D97-AF65-F5344CB8AC3E}">
        <p14:creationId xmlns:p14="http://schemas.microsoft.com/office/powerpoint/2010/main" val="1473973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2" grpId="0" animBg="1"/>
      <p:bldP spid="21" grpId="0" animBg="1"/>
      <p:bldP spid="20" grpId="0" animBg="1"/>
      <p:bldP spid="19" grpId="0" animBg="1"/>
      <p:bldP spid="18" grpId="0" animBg="1"/>
      <p:bldP spid="2" grpId="0" animBg="1"/>
      <p:bldP spid="5" grpId="0"/>
      <p:bldP spid="7" grpId="0" animBg="1"/>
      <p:bldP spid="9" grpId="0"/>
      <p:bldP spid="10" grpId="0" animBg="1"/>
      <p:bldP spid="11" grpId="0"/>
      <p:bldP spid="14" grpId="0" animBg="1"/>
      <p:bldP spid="1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520" y="620688"/>
            <a:ext cx="8208912" cy="2016224"/>
          </a:xfrm>
        </p:spPr>
        <p:txBody>
          <a:bodyPr>
            <a:normAutofit fontScale="90000"/>
          </a:bodyPr>
          <a:lstStyle/>
          <a:p>
            <a:r>
              <a:rPr lang="en-GB" dirty="0"/>
              <a:t>Conducting experiments, recording output and analysing results of agent-based modelling for </a:t>
            </a:r>
            <a:br>
              <a:rPr lang="en-GB" dirty="0"/>
            </a:br>
            <a:r>
              <a:rPr lang="en-GB" dirty="0"/>
              <a:t>social scientists</a:t>
            </a:r>
          </a:p>
        </p:txBody>
      </p:sp>
      <p:sp>
        <p:nvSpPr>
          <p:cNvPr id="7" name="Subtitle 2"/>
          <p:cNvSpPr txBox="1">
            <a:spLocks/>
          </p:cNvSpPr>
          <p:nvPr/>
        </p:nvSpPr>
        <p:spPr>
          <a:xfrm>
            <a:off x="256134" y="2996952"/>
            <a:ext cx="5251970" cy="646213"/>
          </a:xfrm>
          <a:prstGeom prst="rect">
            <a:avLst/>
          </a:prstGeom>
        </p:spPr>
        <p:txBody>
          <a:bodyPr vert="horz" lIns="91440" tIns="45720" rIns="91440" bIns="45720" rtlCol="0">
            <a:normAutofit fontScale="92500" lnSpcReduction="20000"/>
          </a:bodyPr>
          <a:lstStyle>
            <a:lvl1pPr marL="0" indent="0" algn="l" defTabSz="914400" rtl="0" eaLnBrk="1" latinLnBrk="0" hangingPunct="1">
              <a:spcBef>
                <a:spcPct val="20000"/>
              </a:spcBef>
              <a:buFont typeface="Arial" pitchFamily="34" charset="0"/>
              <a:buNone/>
              <a:defRPr sz="2000" kern="1200" baseline="0">
                <a:solidFill>
                  <a:schemeClr val="tx1">
                    <a:tint val="75000"/>
                  </a:schemeClr>
                </a:solidFill>
                <a:latin typeface="Arial" pitchFamily="34" charset="0"/>
                <a:ea typeface="+mn-ea"/>
                <a:cs typeface="Arial" pitchFamily="34" charset="0"/>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Arial" pitchFamily="34" charset="0"/>
                <a:ea typeface="+mn-ea"/>
                <a:cs typeface="Arial" pitchFamily="34" charset="0"/>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Arial" pitchFamily="34" charset="0"/>
                <a:ea typeface="+mn-ea"/>
                <a:cs typeface="Arial" pitchFamily="34" charset="0"/>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Arial" pitchFamily="34" charset="0"/>
                <a:ea typeface="+mn-ea"/>
                <a:cs typeface="Arial" pitchFamily="34" charset="0"/>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Arial" pitchFamily="34" charset="0"/>
                <a:ea typeface="+mn-ea"/>
                <a:cs typeface="Arial"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GB" dirty="0" err="1"/>
              <a:t>Dr.</a:t>
            </a:r>
            <a:r>
              <a:rPr lang="en-GB" dirty="0"/>
              <a:t> J. Kasmire</a:t>
            </a:r>
            <a:endParaRPr lang="en-GB" dirty="0">
              <a:latin typeface="+mn-lt"/>
            </a:endParaRPr>
          </a:p>
          <a:p>
            <a:r>
              <a:rPr lang="en-GB" dirty="0">
                <a:latin typeface="+mn-lt"/>
              </a:rPr>
              <a:t>UK Data Service</a:t>
            </a:r>
          </a:p>
          <a:p>
            <a:endParaRPr lang="en-GB" dirty="0">
              <a:latin typeface="+mn-lt"/>
            </a:endParaRPr>
          </a:p>
        </p:txBody>
      </p:sp>
      <p:sp>
        <p:nvSpPr>
          <p:cNvPr id="4" name="Rectangle 3"/>
          <p:cNvSpPr/>
          <p:nvPr/>
        </p:nvSpPr>
        <p:spPr>
          <a:xfrm>
            <a:off x="323528" y="4437112"/>
            <a:ext cx="2213992" cy="1477328"/>
          </a:xfrm>
          <a:prstGeom prst="rect">
            <a:avLst/>
          </a:prstGeom>
        </p:spPr>
        <p:txBody>
          <a:bodyPr wrap="square" anchor="t">
            <a:spAutoFit/>
          </a:bodyPr>
          <a:lstStyle/>
          <a:p>
            <a:endParaRPr lang="en-GB" dirty="0"/>
          </a:p>
          <a:p>
            <a:endParaRPr lang="en-GB" dirty="0"/>
          </a:p>
          <a:p>
            <a:endParaRPr lang="en-GB" dirty="0"/>
          </a:p>
          <a:p>
            <a:r>
              <a:rPr lang="en-GB" dirty="0"/>
              <a:t>13 February 2020</a:t>
            </a:r>
          </a:p>
          <a:p>
            <a:endParaRPr lang="en-GB" dirty="0"/>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9407" y="4149080"/>
            <a:ext cx="1016249" cy="1016249"/>
          </a:xfrm>
          <a:prstGeom prst="rect">
            <a:avLst/>
          </a:prstGeom>
        </p:spPr>
      </p:pic>
    </p:spTree>
    <p:extLst>
      <p:ext uri="{BB962C8B-B14F-4D97-AF65-F5344CB8AC3E}">
        <p14:creationId xmlns:p14="http://schemas.microsoft.com/office/powerpoint/2010/main" val="15445453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Content Placeholder 17"/>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405105" y="119789"/>
            <a:ext cx="2823079" cy="6674013"/>
          </a:xfrm>
        </p:spPr>
      </p:pic>
      <p:sp>
        <p:nvSpPr>
          <p:cNvPr id="8" name="Title 7"/>
          <p:cNvSpPr>
            <a:spLocks noGrp="1"/>
          </p:cNvSpPr>
          <p:nvPr>
            <p:ph type="title"/>
          </p:nvPr>
        </p:nvSpPr>
        <p:spPr/>
        <p:txBody>
          <a:bodyPr>
            <a:normAutofit/>
          </a:bodyPr>
          <a:lstStyle/>
          <a:p>
            <a:r>
              <a:rPr lang="en-GB" sz="2800" dirty="0">
                <a:latin typeface="Arial"/>
                <a:cs typeface="Arial"/>
              </a:rPr>
              <a:t>Behaviour Space</a:t>
            </a:r>
          </a:p>
        </p:txBody>
      </p:sp>
      <p:sp>
        <p:nvSpPr>
          <p:cNvPr id="5" name="Rounded Rectangle 4"/>
          <p:cNvSpPr/>
          <p:nvPr/>
        </p:nvSpPr>
        <p:spPr>
          <a:xfrm>
            <a:off x="3419872" y="332656"/>
            <a:ext cx="2736304" cy="28803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ounded Rectangle 8"/>
          <p:cNvSpPr/>
          <p:nvPr/>
        </p:nvSpPr>
        <p:spPr>
          <a:xfrm>
            <a:off x="3491880" y="692696"/>
            <a:ext cx="2088232" cy="1152128"/>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ounded Rectangle 9"/>
          <p:cNvSpPr/>
          <p:nvPr/>
        </p:nvSpPr>
        <p:spPr>
          <a:xfrm>
            <a:off x="4499992" y="1196752"/>
            <a:ext cx="639688" cy="216024"/>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ounded Rectangle 15"/>
          <p:cNvSpPr/>
          <p:nvPr/>
        </p:nvSpPr>
        <p:spPr>
          <a:xfrm>
            <a:off x="3419872" y="6309320"/>
            <a:ext cx="2808312" cy="504056"/>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7105549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5"/>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xit" presetSubtype="0" fill="hold" grpId="1" nodeType="withEffect">
                                  <p:stCondLst>
                                    <p:cond delay="0"/>
                                  </p:stCondLst>
                                  <p:childTnLst>
                                    <p:set>
                                      <p:cBhvr>
                                        <p:cTn id="18" dur="1" fill="hold">
                                          <p:stCondLst>
                                            <p:cond delay="0"/>
                                          </p:stCondLst>
                                        </p:cTn>
                                        <p:tgtEl>
                                          <p:spTgt spid="9"/>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xit" presetSubtype="0" fill="hold" grpId="1" nodeType="withEffect">
                                  <p:stCondLst>
                                    <p:cond delay="0"/>
                                  </p:stCondLst>
                                  <p:childTnLst>
                                    <p:set>
                                      <p:cBhvr>
                                        <p:cTn id="24"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9" grpId="0" animBg="1"/>
      <p:bldP spid="9" grpId="1" animBg="1"/>
      <p:bldP spid="10" grpId="0" animBg="1"/>
      <p:bldP spid="10" grpId="1" animBg="1"/>
      <p:bldP spid="16"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r>
              <a:rPr lang="en-GB" sz="2800" dirty="0">
                <a:latin typeface="Arial"/>
                <a:cs typeface="Arial"/>
              </a:rPr>
              <a:t>Experiments on GM_LAs projection</a:t>
            </a:r>
          </a:p>
        </p:txBody>
      </p:sp>
      <p:sp>
        <p:nvSpPr>
          <p:cNvPr id="2" name="TextBox 1"/>
          <p:cNvSpPr txBox="1"/>
          <p:nvPr/>
        </p:nvSpPr>
        <p:spPr>
          <a:xfrm>
            <a:off x="2411760" y="1556792"/>
            <a:ext cx="6069360" cy="4247317"/>
          </a:xfrm>
          <a:prstGeom prst="rect">
            <a:avLst/>
          </a:prstGeom>
          <a:noFill/>
        </p:spPr>
        <p:txBody>
          <a:bodyPr wrap="square" rtlCol="0">
            <a:spAutoFit/>
          </a:bodyPr>
          <a:lstStyle/>
          <a:p>
            <a:r>
              <a:rPr lang="en-GB" dirty="0"/>
              <a:t>First experiments are still parameter sweeps:</a:t>
            </a:r>
          </a:p>
          <a:p>
            <a:pPr marL="742950" lvl="1" indent="-285750">
              <a:buFont typeface="Arial" panose="020B0604020202020204" pitchFamily="34" charset="0"/>
              <a:buChar char="•"/>
            </a:pPr>
            <a:r>
              <a:rPr lang="en-GB" dirty="0"/>
              <a:t>Still important to check model function</a:t>
            </a:r>
          </a:p>
          <a:p>
            <a:pPr marL="742950" lvl="1" indent="-285750">
              <a:buFont typeface="Arial" panose="020B0604020202020204" pitchFamily="34" charset="0"/>
              <a:buChar char="•"/>
            </a:pPr>
            <a:r>
              <a:rPr lang="en-GB" dirty="0"/>
              <a:t>May not need as many rounds</a:t>
            </a:r>
          </a:p>
          <a:p>
            <a:pPr marL="742950" lvl="1" indent="-285750">
              <a:buFont typeface="Arial" panose="020B0604020202020204" pitchFamily="34" charset="0"/>
              <a:buChar char="•"/>
            </a:pPr>
            <a:endParaRPr lang="en-GB" dirty="0"/>
          </a:p>
          <a:p>
            <a:r>
              <a:rPr lang="en-GB" dirty="0"/>
              <a:t>Experiments</a:t>
            </a:r>
          </a:p>
          <a:p>
            <a:pPr marL="742950" lvl="1" indent="-285750">
              <a:buFont typeface="Arial" panose="020B0604020202020204" pitchFamily="34" charset="0"/>
              <a:buChar char="•"/>
            </a:pPr>
            <a:r>
              <a:rPr lang="en-GB" dirty="0"/>
              <a:t>Can still repeat on large scale</a:t>
            </a:r>
          </a:p>
          <a:p>
            <a:pPr marL="742950" lvl="1" indent="-285750">
              <a:buFont typeface="Arial" panose="020B0604020202020204" pitchFamily="34" charset="0"/>
              <a:buChar char="•"/>
            </a:pPr>
            <a:r>
              <a:rPr lang="en-GB" dirty="0"/>
              <a:t>Can change projection and/or model code</a:t>
            </a:r>
          </a:p>
          <a:p>
            <a:pPr marL="1200150" lvl="2" indent="-285750">
              <a:buFont typeface="Arial" panose="020B0604020202020204" pitchFamily="34" charset="0"/>
              <a:buChar char="•"/>
            </a:pPr>
            <a:r>
              <a:rPr lang="en-GB" dirty="0"/>
              <a:t>Start with oldest tramlines and add extensions at specified points in model run</a:t>
            </a:r>
          </a:p>
          <a:p>
            <a:pPr marL="1200150" lvl="2" indent="-285750">
              <a:buFont typeface="Arial" panose="020B0604020202020204" pitchFamily="34" charset="0"/>
              <a:buChar char="•"/>
            </a:pPr>
            <a:r>
              <a:rPr lang="en-GB" dirty="0"/>
              <a:t>Include currently agreed extensions (from beginning or at specified point in model run)</a:t>
            </a:r>
          </a:p>
          <a:p>
            <a:pPr marL="1200150" lvl="2" indent="-285750">
              <a:buFont typeface="Arial" panose="020B0604020202020204" pitchFamily="34" charset="0"/>
              <a:buChar char="•"/>
            </a:pPr>
            <a:r>
              <a:rPr lang="en-GB" dirty="0"/>
              <a:t>Include currently considered lines, rejected lines, totally imaginary lines, etc.  </a:t>
            </a:r>
          </a:p>
          <a:p>
            <a:pPr marL="742950" lvl="1" indent="-285750">
              <a:buFont typeface="Arial" panose="020B0604020202020204" pitchFamily="34" charset="0"/>
              <a:buChar char="•"/>
            </a:pPr>
            <a:r>
              <a:rPr lang="en-GB" dirty="0"/>
              <a:t>Others?</a:t>
            </a:r>
          </a:p>
          <a:p>
            <a:endParaRPr lang="en-GB" dirty="0"/>
          </a:p>
        </p:txBody>
      </p:sp>
      <p:pic>
        <p:nvPicPr>
          <p:cNvPr id="6" name="Content Placeholder 3"/>
          <p:cNvPicPr>
            <a:picLocks noChangeAspect="1"/>
          </p:cNvPicPr>
          <p:nvPr/>
        </p:nvPicPr>
        <p:blipFill rotWithShape="1">
          <a:blip r:embed="rId3">
            <a:extLst>
              <a:ext uri="{28A0092B-C50C-407E-A947-70E740481C1C}">
                <a14:useLocalDpi xmlns:a14="http://schemas.microsoft.com/office/drawing/2010/main" val="0"/>
              </a:ext>
            </a:extLst>
          </a:blip>
          <a:srcRect t="15213" r="83932" b="6565"/>
          <a:stretch/>
        </p:blipFill>
        <p:spPr>
          <a:xfrm>
            <a:off x="285750" y="1084078"/>
            <a:ext cx="2126010" cy="5441266"/>
          </a:xfrm>
          <a:prstGeom prst="rect">
            <a:avLst/>
          </a:prstGeom>
        </p:spPr>
      </p:pic>
    </p:spTree>
    <p:extLst>
      <p:ext uri="{BB962C8B-B14F-4D97-AF65-F5344CB8AC3E}">
        <p14:creationId xmlns:p14="http://schemas.microsoft.com/office/powerpoint/2010/main" val="3722557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r>
              <a:rPr lang="en-GB" sz="2800" dirty="0">
                <a:latin typeface="Arial"/>
                <a:cs typeface="Arial"/>
              </a:rPr>
              <a:t>GM_LAs projection experiments needed to:</a:t>
            </a:r>
          </a:p>
        </p:txBody>
      </p:sp>
      <p:sp>
        <p:nvSpPr>
          <p:cNvPr id="3" name="Content Placeholder 2"/>
          <p:cNvSpPr>
            <a:spLocks noGrp="1"/>
          </p:cNvSpPr>
          <p:nvPr>
            <p:ph idx="1"/>
          </p:nvPr>
        </p:nvSpPr>
        <p:spPr>
          <a:xfrm>
            <a:off x="285225" y="1628800"/>
            <a:ext cx="8229600" cy="5141168"/>
          </a:xfrm>
        </p:spPr>
        <p:txBody>
          <a:bodyPr/>
          <a:lstStyle/>
          <a:p>
            <a:pPr marL="285750" indent="-285750"/>
            <a:r>
              <a:rPr lang="en-GB" dirty="0"/>
              <a:t>Compare model behaviour to real-world observations</a:t>
            </a:r>
          </a:p>
          <a:p>
            <a:pPr marL="285750" indent="-285750"/>
            <a:r>
              <a:rPr lang="en-GB" dirty="0"/>
              <a:t>Test projection-specific model changes</a:t>
            </a:r>
          </a:p>
          <a:p>
            <a:pPr marL="285750" indent="-285750"/>
            <a:r>
              <a:rPr lang="en-GB" dirty="0"/>
              <a:t>Identify interactions of various parameters under realistic layout</a:t>
            </a:r>
          </a:p>
          <a:p>
            <a:pPr marL="285750" indent="-285750"/>
            <a:r>
              <a:rPr lang="en-GB" dirty="0"/>
              <a:t>Identify break points / critical ranges</a:t>
            </a:r>
          </a:p>
          <a:p>
            <a:pPr marL="285750" indent="-285750"/>
            <a:r>
              <a:rPr lang="en-GB" dirty="0"/>
              <a:t>Model possible outcomes of making changes</a:t>
            </a:r>
          </a:p>
          <a:p>
            <a:pPr marL="285750" indent="-285750"/>
            <a:r>
              <a:rPr lang="en-GB"/>
              <a:t>Answer specific research questions</a:t>
            </a:r>
            <a:endParaRPr lang="en-GB" dirty="0"/>
          </a:p>
          <a:p>
            <a:endParaRPr lang="en-GB" dirty="0"/>
          </a:p>
        </p:txBody>
      </p:sp>
    </p:spTree>
    <p:extLst>
      <p:ext uri="{BB962C8B-B14F-4D97-AF65-F5344CB8AC3E}">
        <p14:creationId xmlns:p14="http://schemas.microsoft.com/office/powerpoint/2010/main" val="38162654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r>
              <a:rPr lang="en-GB" sz="2800" dirty="0">
                <a:latin typeface="Arial"/>
                <a:cs typeface="Arial"/>
              </a:rPr>
              <a:t>Parameter sweeps are part of model testing</a:t>
            </a:r>
          </a:p>
        </p:txBody>
      </p:sp>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520" y="1124744"/>
            <a:ext cx="6948264" cy="5072576"/>
          </a:xfrm>
          <a:prstGeom prst="rect">
            <a:avLst/>
          </a:prstGeom>
        </p:spPr>
      </p:pic>
      <p:sp>
        <p:nvSpPr>
          <p:cNvPr id="16" name="Rounded Rectangle 15"/>
          <p:cNvSpPr/>
          <p:nvPr/>
        </p:nvSpPr>
        <p:spPr>
          <a:xfrm>
            <a:off x="4644008" y="1772816"/>
            <a:ext cx="2555776" cy="36004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ounded Rectangle 16"/>
          <p:cNvSpPr/>
          <p:nvPr/>
        </p:nvSpPr>
        <p:spPr>
          <a:xfrm>
            <a:off x="6516216" y="2132856"/>
            <a:ext cx="504056" cy="369168"/>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824441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6" grpId="1" animBg="1"/>
      <p:bldP spid="17"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r>
              <a:rPr lang="en-GB" sz="2800" dirty="0">
                <a:latin typeface="Arial"/>
                <a:cs typeface="Arial"/>
              </a:rPr>
              <a:t>But first…</a:t>
            </a:r>
          </a:p>
        </p:txBody>
      </p:sp>
      <p:sp>
        <p:nvSpPr>
          <p:cNvPr id="9" name="Content Placeholder 8"/>
          <p:cNvSpPr>
            <a:spLocks noGrp="1"/>
          </p:cNvSpPr>
          <p:nvPr>
            <p:ph idx="1"/>
          </p:nvPr>
        </p:nvSpPr>
        <p:spPr/>
        <p:txBody>
          <a:bodyPr vert="horz" lIns="91440" tIns="45720" rIns="91440" bIns="45720" rtlCol="0" anchor="t">
            <a:normAutofit/>
          </a:bodyPr>
          <a:lstStyle/>
          <a:p>
            <a:r>
              <a:rPr lang="en-GB" dirty="0">
                <a:cs typeface="Arial"/>
              </a:rPr>
              <a:t>Ideal output is well-motivated by:</a:t>
            </a:r>
          </a:p>
          <a:p>
            <a:pPr lvl="1"/>
            <a:r>
              <a:rPr lang="en-GB" dirty="0">
                <a:cs typeface="Arial"/>
              </a:rPr>
              <a:t>Research questions</a:t>
            </a:r>
          </a:p>
          <a:p>
            <a:pPr lvl="1"/>
            <a:r>
              <a:rPr lang="en-GB" dirty="0">
                <a:cs typeface="Arial"/>
              </a:rPr>
              <a:t>Model design</a:t>
            </a:r>
          </a:p>
          <a:p>
            <a:pPr lvl="1"/>
            <a:r>
              <a:rPr lang="en-GB" dirty="0">
                <a:cs typeface="Arial"/>
              </a:rPr>
              <a:t>Iterative developments</a:t>
            </a:r>
          </a:p>
          <a:p>
            <a:pPr lvl="1"/>
            <a:endParaRPr lang="en-GB" dirty="0">
              <a:cs typeface="Arial"/>
            </a:endParaRPr>
          </a:p>
          <a:p>
            <a:r>
              <a:rPr lang="en-GB" dirty="0">
                <a:cs typeface="Arial"/>
              </a:rPr>
              <a:t>In this model, as it stands, I decided to look at output related to:</a:t>
            </a:r>
          </a:p>
          <a:p>
            <a:pPr lvl="1"/>
            <a:r>
              <a:rPr lang="en-GB" dirty="0">
                <a:cs typeface="Arial"/>
              </a:rPr>
              <a:t>How long does it take to travel between one LA and another?</a:t>
            </a:r>
          </a:p>
          <a:p>
            <a:pPr lvl="1"/>
            <a:r>
              <a:rPr lang="en-GB" dirty="0">
                <a:cs typeface="Arial"/>
              </a:rPr>
              <a:t>How common are trips within each LA and between Las?</a:t>
            </a:r>
          </a:p>
          <a:p>
            <a:pPr lvl="1"/>
            <a:endParaRPr lang="en-GB" dirty="0">
              <a:cs typeface="Arial"/>
            </a:endParaRPr>
          </a:p>
          <a:p>
            <a:r>
              <a:rPr lang="en-GB" dirty="0">
                <a:cs typeface="Arial"/>
              </a:rPr>
              <a:t>With fairly minor changes we could also get output related to:</a:t>
            </a:r>
          </a:p>
          <a:p>
            <a:pPr lvl="1"/>
            <a:r>
              <a:rPr lang="en-GB" dirty="0">
                <a:cs typeface="Arial"/>
              </a:rPr>
              <a:t>Most popular places to visit</a:t>
            </a:r>
          </a:p>
          <a:p>
            <a:pPr lvl="1"/>
            <a:r>
              <a:rPr lang="en-GB" dirty="0">
                <a:cs typeface="Arial"/>
              </a:rPr>
              <a:t>Most used tram stops</a:t>
            </a:r>
          </a:p>
          <a:p>
            <a:pPr lvl="1"/>
            <a:r>
              <a:rPr lang="en-GB" dirty="0">
                <a:cs typeface="Arial"/>
              </a:rPr>
              <a:t>More?</a:t>
            </a:r>
          </a:p>
          <a:p>
            <a:pPr lvl="1"/>
            <a:endParaRPr lang="en-GB" dirty="0">
              <a:cs typeface="Arial"/>
            </a:endParaRPr>
          </a:p>
          <a:p>
            <a:pPr lvl="1"/>
            <a:endParaRPr lang="en-GB" dirty="0">
              <a:cs typeface="Arial"/>
            </a:endParaRPr>
          </a:p>
          <a:p>
            <a:pPr lvl="1"/>
            <a:endParaRPr lang="en-GB" dirty="0">
              <a:cs typeface="Arial"/>
            </a:endParaRPr>
          </a:p>
          <a:p>
            <a:pPr lvl="1"/>
            <a:endParaRPr lang="en-GB" dirty="0">
              <a:cs typeface="Arial"/>
            </a:endParaRPr>
          </a:p>
          <a:p>
            <a:pPr lvl="1"/>
            <a:endParaRPr lang="en-GB" dirty="0">
              <a:cs typeface="Arial"/>
            </a:endParaRPr>
          </a:p>
          <a:p>
            <a:pPr lvl="1"/>
            <a:endParaRPr lang="en-GB" dirty="0">
              <a:cs typeface="Arial"/>
            </a:endParaRPr>
          </a:p>
          <a:p>
            <a:pPr lvl="1"/>
            <a:endParaRPr lang="en-GB" dirty="0">
              <a:cs typeface="Arial"/>
            </a:endParaRPr>
          </a:p>
        </p:txBody>
      </p:sp>
    </p:spTree>
    <p:extLst>
      <p:ext uri="{BB962C8B-B14F-4D97-AF65-F5344CB8AC3E}">
        <p14:creationId xmlns:p14="http://schemas.microsoft.com/office/powerpoint/2010/main" val="3317783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9">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9">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9">
                                            <p:txEl>
                                              <p:pRg st="11" end="1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9">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rotWithShape="1">
          <a:blip r:embed="rId3">
            <a:extLst>
              <a:ext uri="{28A0092B-C50C-407E-A947-70E740481C1C}">
                <a14:useLocalDpi xmlns:a14="http://schemas.microsoft.com/office/drawing/2010/main" val="0"/>
              </a:ext>
            </a:extLst>
          </a:blip>
          <a:srcRect t="43869"/>
          <a:stretch/>
        </p:blipFill>
        <p:spPr>
          <a:xfrm>
            <a:off x="2411760" y="3140968"/>
            <a:ext cx="4353533" cy="2545258"/>
          </a:xfrm>
          <a:prstGeom prst="rect">
            <a:avLst/>
          </a:prstGeom>
        </p:spPr>
      </p:pic>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b="59528"/>
          <a:stretch/>
        </p:blipFill>
        <p:spPr>
          <a:xfrm>
            <a:off x="2378707" y="1161733"/>
            <a:ext cx="4353533" cy="1835219"/>
          </a:xfrm>
          <a:prstGeom prst="rect">
            <a:avLst/>
          </a:prstGeom>
        </p:spPr>
      </p:pic>
      <p:sp>
        <p:nvSpPr>
          <p:cNvPr id="8" name="Title 7"/>
          <p:cNvSpPr>
            <a:spLocks noGrp="1"/>
          </p:cNvSpPr>
          <p:nvPr>
            <p:ph type="title"/>
          </p:nvPr>
        </p:nvSpPr>
        <p:spPr/>
        <p:txBody>
          <a:bodyPr>
            <a:normAutofit/>
          </a:bodyPr>
          <a:lstStyle/>
          <a:p>
            <a:r>
              <a:rPr lang="en-GB" sz="2800" dirty="0">
                <a:latin typeface="Arial"/>
                <a:cs typeface="Arial"/>
              </a:rPr>
              <a:t>Hitting the Run button</a:t>
            </a:r>
          </a:p>
        </p:txBody>
      </p:sp>
      <p:sp>
        <p:nvSpPr>
          <p:cNvPr id="9" name="Content Placeholder 8"/>
          <p:cNvSpPr>
            <a:spLocks noGrp="1"/>
          </p:cNvSpPr>
          <p:nvPr>
            <p:ph idx="1"/>
          </p:nvPr>
        </p:nvSpPr>
        <p:spPr/>
        <p:txBody>
          <a:bodyPr vert="horz" lIns="91440" tIns="45720" rIns="91440" bIns="45720" rtlCol="0" anchor="t">
            <a:normAutofit/>
          </a:bodyPr>
          <a:lstStyle/>
          <a:p>
            <a:endParaRPr lang="en-GB" dirty="0">
              <a:cs typeface="Arial"/>
            </a:endParaRPr>
          </a:p>
          <a:p>
            <a:endParaRPr lang="en-GB" dirty="0">
              <a:cs typeface="Arial"/>
            </a:endParaRPr>
          </a:p>
          <a:p>
            <a:endParaRPr lang="en-GB" dirty="0">
              <a:cs typeface="Arial"/>
            </a:endParaRPr>
          </a:p>
          <a:p>
            <a:endParaRPr lang="en-GB" dirty="0">
              <a:cs typeface="Arial"/>
            </a:endParaRPr>
          </a:p>
          <a:p>
            <a:endParaRPr lang="en-GB" dirty="0">
              <a:cs typeface="Arial"/>
            </a:endParaRPr>
          </a:p>
          <a:p>
            <a:pPr marL="0" indent="0">
              <a:buNone/>
            </a:pPr>
            <a:endParaRPr lang="en-GB" dirty="0">
              <a:cs typeface="Arial"/>
            </a:endParaRPr>
          </a:p>
          <a:p>
            <a:pPr lvl="1"/>
            <a:endParaRPr lang="en-GB" dirty="0">
              <a:cs typeface="Arial"/>
            </a:endParaRPr>
          </a:p>
          <a:p>
            <a:pPr lvl="1"/>
            <a:endParaRPr lang="en-GB" dirty="0">
              <a:cs typeface="Arial"/>
            </a:endParaRPr>
          </a:p>
        </p:txBody>
      </p:sp>
      <p:sp>
        <p:nvSpPr>
          <p:cNvPr id="5" name="Rounded Rectangle 4"/>
          <p:cNvSpPr/>
          <p:nvPr/>
        </p:nvSpPr>
        <p:spPr>
          <a:xfrm>
            <a:off x="5364088" y="2564904"/>
            <a:ext cx="576064" cy="28803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ounded Rectangle 5"/>
          <p:cNvSpPr/>
          <p:nvPr/>
        </p:nvSpPr>
        <p:spPr>
          <a:xfrm>
            <a:off x="2699792" y="3501008"/>
            <a:ext cx="1224136" cy="504056"/>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ounded Rectangle 9"/>
          <p:cNvSpPr/>
          <p:nvPr/>
        </p:nvSpPr>
        <p:spPr>
          <a:xfrm>
            <a:off x="2699792" y="4005064"/>
            <a:ext cx="1656184" cy="576064"/>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ounded Rectangle 10"/>
          <p:cNvSpPr/>
          <p:nvPr/>
        </p:nvSpPr>
        <p:spPr>
          <a:xfrm>
            <a:off x="3923928" y="5013176"/>
            <a:ext cx="432048" cy="28803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Picture 11"/>
          <p:cNvPicPr>
            <a:picLocks noChangeAspect="1"/>
          </p:cNvPicPr>
          <p:nvPr/>
        </p:nvPicPr>
        <p:blipFill rotWithShape="1">
          <a:blip r:embed="rId3">
            <a:extLst>
              <a:ext uri="{28A0092B-C50C-407E-A947-70E740481C1C}">
                <a14:useLocalDpi xmlns:a14="http://schemas.microsoft.com/office/drawing/2010/main" val="0"/>
              </a:ext>
            </a:extLst>
          </a:blip>
          <a:srcRect t="40287" b="58125"/>
          <a:stretch/>
        </p:blipFill>
        <p:spPr>
          <a:xfrm>
            <a:off x="2547633" y="3140968"/>
            <a:ext cx="4353533" cy="72008"/>
          </a:xfrm>
          <a:prstGeom prst="rect">
            <a:avLst/>
          </a:prstGeom>
        </p:spPr>
      </p:pic>
    </p:spTree>
    <p:extLst>
      <p:ext uri="{BB962C8B-B14F-4D97-AF65-F5344CB8AC3E}">
        <p14:creationId xmlns:p14="http://schemas.microsoft.com/office/powerpoint/2010/main" val="209696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xit" presetSubtype="0" fill="hold" grpId="1" nodeType="withEffect">
                                  <p:stCondLst>
                                    <p:cond delay="0"/>
                                  </p:stCondLst>
                                  <p:childTnLst>
                                    <p:set>
                                      <p:cBhvr>
                                        <p:cTn id="8" dur="1" fill="hold">
                                          <p:stCondLst>
                                            <p:cond delay="0"/>
                                          </p:stCondLst>
                                        </p:cTn>
                                        <p:tgtEl>
                                          <p:spTgt spid="5"/>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xit" presetSubtype="0" fill="hold" grpId="1" nodeType="withEffect">
                                  <p:stCondLst>
                                    <p:cond delay="0"/>
                                  </p:stCondLst>
                                  <p:childTnLst>
                                    <p:set>
                                      <p:cBhvr>
                                        <p:cTn id="18" dur="1" fill="hold">
                                          <p:stCondLst>
                                            <p:cond delay="0"/>
                                          </p:stCondLst>
                                        </p:cTn>
                                        <p:tgtEl>
                                          <p:spTgt spid="6"/>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xit" presetSubtype="0" fill="hold" grpId="1" nodeType="withEffect">
                                  <p:stCondLst>
                                    <p:cond delay="0"/>
                                  </p:stCondLst>
                                  <p:childTnLst>
                                    <p:set>
                                      <p:cBhvr>
                                        <p:cTn id="24"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1" animBg="1"/>
      <p:bldP spid="6" grpId="0" animBg="1"/>
      <p:bldP spid="6" grpId="1" animBg="1"/>
      <p:bldP spid="10" grpId="0" animBg="1"/>
      <p:bldP spid="10" grpId="1" animBg="1"/>
      <p:bldP spid="11"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r>
              <a:rPr lang="en-GB" sz="2800" dirty="0">
                <a:latin typeface="Arial"/>
                <a:cs typeface="Arial"/>
              </a:rPr>
              <a:t>Experiments need output!</a:t>
            </a:r>
          </a:p>
        </p:txBody>
      </p:sp>
      <p:sp>
        <p:nvSpPr>
          <p:cNvPr id="9" name="Content Placeholder 8"/>
          <p:cNvSpPr>
            <a:spLocks noGrp="1"/>
          </p:cNvSpPr>
          <p:nvPr>
            <p:ph idx="1"/>
          </p:nvPr>
        </p:nvSpPr>
        <p:spPr/>
        <p:txBody>
          <a:bodyPr vert="horz" lIns="91440" tIns="45720" rIns="91440" bIns="45720" rtlCol="0" anchor="t">
            <a:normAutofit/>
          </a:bodyPr>
          <a:lstStyle/>
          <a:p>
            <a:endParaRPr lang="en-GB" dirty="0">
              <a:cs typeface="Arial"/>
            </a:endParaRPr>
          </a:p>
          <a:p>
            <a:endParaRPr lang="en-GB" dirty="0">
              <a:cs typeface="Arial"/>
            </a:endParaRPr>
          </a:p>
          <a:p>
            <a:endParaRPr lang="en-GB" dirty="0">
              <a:cs typeface="Arial"/>
            </a:endParaRPr>
          </a:p>
          <a:p>
            <a:endParaRPr lang="en-GB" dirty="0">
              <a:cs typeface="Arial"/>
            </a:endParaRPr>
          </a:p>
          <a:p>
            <a:endParaRPr lang="en-GB" dirty="0">
              <a:cs typeface="Arial"/>
            </a:endParaRPr>
          </a:p>
          <a:p>
            <a:pPr marL="0" indent="0">
              <a:buNone/>
            </a:pPr>
            <a:endParaRPr lang="en-GB" dirty="0">
              <a:cs typeface="Arial"/>
            </a:endParaRPr>
          </a:p>
          <a:p>
            <a:pPr lvl="1"/>
            <a:endParaRPr lang="en-GB" dirty="0">
              <a:cs typeface="Arial"/>
            </a:endParaRPr>
          </a:p>
          <a:p>
            <a:pPr lvl="1"/>
            <a:endParaRPr lang="en-GB" dirty="0">
              <a:cs typeface="Arial"/>
            </a:endParaRPr>
          </a:p>
        </p:txBody>
      </p:sp>
      <p:pic>
        <p:nvPicPr>
          <p:cNvPr id="12" name="Picture 11"/>
          <p:cNvPicPr>
            <a:picLocks noChangeAspect="1"/>
          </p:cNvPicPr>
          <p:nvPr/>
        </p:nvPicPr>
        <p:blipFill rotWithShape="1">
          <a:blip r:embed="rId3">
            <a:extLst>
              <a:ext uri="{28A0092B-C50C-407E-A947-70E740481C1C}">
                <a14:useLocalDpi xmlns:a14="http://schemas.microsoft.com/office/drawing/2010/main" val="0"/>
              </a:ext>
            </a:extLst>
          </a:blip>
          <a:srcRect t="40287" b="58125"/>
          <a:stretch/>
        </p:blipFill>
        <p:spPr>
          <a:xfrm>
            <a:off x="2547633" y="3140968"/>
            <a:ext cx="4353533" cy="72008"/>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9619" y="1254116"/>
            <a:ext cx="4133850" cy="3152775"/>
          </a:xfrm>
          <a:prstGeom prst="rect">
            <a:avLst/>
          </a:prstGeom>
        </p:spPr>
      </p:pic>
      <p:sp>
        <p:nvSpPr>
          <p:cNvPr id="14" name="Rounded Rectangle 13"/>
          <p:cNvSpPr/>
          <p:nvPr/>
        </p:nvSpPr>
        <p:spPr>
          <a:xfrm>
            <a:off x="179512" y="1270848"/>
            <a:ext cx="4032448" cy="26560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ounded Rectangle 14"/>
          <p:cNvSpPr/>
          <p:nvPr/>
        </p:nvSpPr>
        <p:spPr>
          <a:xfrm>
            <a:off x="331912" y="2011272"/>
            <a:ext cx="2511896" cy="1921784"/>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249303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15"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841" y="1124744"/>
            <a:ext cx="6057343" cy="4170215"/>
          </a:xfrm>
          <a:prstGeom prst="rect">
            <a:avLst/>
          </a:prstGeom>
        </p:spPr>
      </p:pic>
      <p:sp>
        <p:nvSpPr>
          <p:cNvPr id="8" name="Title 7"/>
          <p:cNvSpPr>
            <a:spLocks noGrp="1"/>
          </p:cNvSpPr>
          <p:nvPr>
            <p:ph type="title"/>
          </p:nvPr>
        </p:nvSpPr>
        <p:spPr/>
        <p:txBody>
          <a:bodyPr>
            <a:normAutofit/>
          </a:bodyPr>
          <a:lstStyle/>
          <a:p>
            <a:r>
              <a:rPr lang="en-GB" sz="2800" dirty="0">
                <a:latin typeface="Arial"/>
                <a:cs typeface="Arial"/>
              </a:rPr>
              <a:t>Behaviour Space standard output - spreadsheet</a:t>
            </a:r>
          </a:p>
        </p:txBody>
      </p:sp>
      <p:sp>
        <p:nvSpPr>
          <p:cNvPr id="9" name="Content Placeholder 8"/>
          <p:cNvSpPr>
            <a:spLocks noGrp="1"/>
          </p:cNvSpPr>
          <p:nvPr>
            <p:ph idx="1"/>
          </p:nvPr>
        </p:nvSpPr>
        <p:spPr/>
        <p:txBody>
          <a:bodyPr vert="horz" lIns="91440" tIns="45720" rIns="91440" bIns="45720" rtlCol="0" anchor="t">
            <a:normAutofit/>
          </a:bodyPr>
          <a:lstStyle/>
          <a:p>
            <a:endParaRPr lang="en-GB" dirty="0">
              <a:cs typeface="Arial"/>
            </a:endParaRPr>
          </a:p>
          <a:p>
            <a:endParaRPr lang="en-GB" dirty="0">
              <a:cs typeface="Arial"/>
            </a:endParaRPr>
          </a:p>
          <a:p>
            <a:endParaRPr lang="en-GB" dirty="0">
              <a:cs typeface="Arial"/>
            </a:endParaRPr>
          </a:p>
          <a:p>
            <a:endParaRPr lang="en-GB" dirty="0">
              <a:cs typeface="Arial"/>
            </a:endParaRPr>
          </a:p>
          <a:p>
            <a:endParaRPr lang="en-GB" dirty="0">
              <a:cs typeface="Arial"/>
            </a:endParaRPr>
          </a:p>
          <a:p>
            <a:pPr lvl="1"/>
            <a:endParaRPr lang="en-GB" dirty="0">
              <a:cs typeface="Arial"/>
            </a:endParaRPr>
          </a:p>
        </p:txBody>
      </p:sp>
      <p:sp>
        <p:nvSpPr>
          <p:cNvPr id="5" name="Rounded Rectangle 4"/>
          <p:cNvSpPr/>
          <p:nvPr/>
        </p:nvSpPr>
        <p:spPr>
          <a:xfrm>
            <a:off x="179512" y="1124744"/>
            <a:ext cx="5976664" cy="100811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ounded Rectangle 5"/>
          <p:cNvSpPr/>
          <p:nvPr/>
        </p:nvSpPr>
        <p:spPr>
          <a:xfrm>
            <a:off x="179512" y="2109069"/>
            <a:ext cx="5976664" cy="2472059"/>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ounded Rectangle 9"/>
          <p:cNvSpPr/>
          <p:nvPr/>
        </p:nvSpPr>
        <p:spPr>
          <a:xfrm flipV="1">
            <a:off x="179512" y="4581128"/>
            <a:ext cx="5976664" cy="31321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188845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5"/>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xit" presetSubtype="0" fill="hold" grpId="1" nodeType="withEffect">
                                  <p:stCondLst>
                                    <p:cond delay="0"/>
                                  </p:stCondLst>
                                  <p:childTnLst>
                                    <p:set>
                                      <p:cBhvr>
                                        <p:cTn id="18"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P spid="10"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r>
              <a:rPr lang="en-GB" sz="2800" dirty="0">
                <a:latin typeface="Arial"/>
                <a:cs typeface="Arial"/>
              </a:rPr>
              <a:t>Behaviour Space standard output - table</a:t>
            </a:r>
          </a:p>
        </p:txBody>
      </p:sp>
      <p:sp>
        <p:nvSpPr>
          <p:cNvPr id="9" name="Content Placeholder 8"/>
          <p:cNvSpPr>
            <a:spLocks noGrp="1"/>
          </p:cNvSpPr>
          <p:nvPr>
            <p:ph idx="1"/>
          </p:nvPr>
        </p:nvSpPr>
        <p:spPr/>
        <p:txBody>
          <a:bodyPr vert="horz" lIns="91440" tIns="45720" rIns="91440" bIns="45720" rtlCol="0" anchor="t">
            <a:normAutofit/>
          </a:bodyPr>
          <a:lstStyle/>
          <a:p>
            <a:endParaRPr lang="en-GB" dirty="0">
              <a:cs typeface="Arial"/>
            </a:endParaRPr>
          </a:p>
          <a:p>
            <a:endParaRPr lang="en-GB" dirty="0">
              <a:cs typeface="Arial"/>
            </a:endParaRPr>
          </a:p>
          <a:p>
            <a:endParaRPr lang="en-GB" dirty="0">
              <a:cs typeface="Arial"/>
            </a:endParaRPr>
          </a:p>
          <a:p>
            <a:endParaRPr lang="en-GB" dirty="0">
              <a:cs typeface="Arial"/>
            </a:endParaRPr>
          </a:p>
          <a:p>
            <a:endParaRPr lang="en-GB" dirty="0">
              <a:cs typeface="Arial"/>
            </a:endParaRPr>
          </a:p>
          <a:p>
            <a:pPr lvl="1"/>
            <a:endParaRPr lang="en-GB" dirty="0">
              <a:cs typeface="Arial"/>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016" y="1340768"/>
            <a:ext cx="8388424" cy="1177890"/>
          </a:xfrm>
          <a:prstGeom prst="rect">
            <a:avLst/>
          </a:prstGeom>
        </p:spPr>
      </p:pic>
    </p:spTree>
    <p:extLst>
      <p:ext uri="{BB962C8B-B14F-4D97-AF65-F5344CB8AC3E}">
        <p14:creationId xmlns:p14="http://schemas.microsoft.com/office/powerpoint/2010/main" val="13538287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r>
              <a:rPr lang="en-GB" sz="2800" dirty="0">
                <a:latin typeface="Arial"/>
                <a:cs typeface="Arial"/>
              </a:rPr>
              <a:t>Alternate output</a:t>
            </a:r>
          </a:p>
        </p:txBody>
      </p:sp>
      <p:sp>
        <p:nvSpPr>
          <p:cNvPr id="9" name="Content Placeholder 8"/>
          <p:cNvSpPr>
            <a:spLocks noGrp="1"/>
          </p:cNvSpPr>
          <p:nvPr>
            <p:ph idx="1"/>
          </p:nvPr>
        </p:nvSpPr>
        <p:spPr/>
        <p:txBody>
          <a:bodyPr vert="horz" lIns="91440" tIns="45720" rIns="91440" bIns="45720" rtlCol="0" anchor="t">
            <a:normAutofit/>
          </a:bodyPr>
          <a:lstStyle/>
          <a:p>
            <a:r>
              <a:rPr lang="en-GB" dirty="0">
                <a:cs typeface="Arial"/>
              </a:rPr>
              <a:t>Output options are built-in to the behaviour space interface.</a:t>
            </a:r>
          </a:p>
          <a:p>
            <a:pPr lvl="1"/>
            <a:r>
              <a:rPr lang="en-GB" dirty="0">
                <a:cs typeface="Arial"/>
              </a:rPr>
              <a:t>Choice to measure selected commands at every step or</a:t>
            </a:r>
          </a:p>
          <a:p>
            <a:pPr lvl="1"/>
            <a:r>
              <a:rPr lang="en-GB" dirty="0">
                <a:cs typeface="Arial"/>
              </a:rPr>
              <a:t>Measure  selected commands at end of run.</a:t>
            </a:r>
          </a:p>
          <a:p>
            <a:pPr lvl="1"/>
            <a:r>
              <a:rPr lang="en-GB" dirty="0">
                <a:cs typeface="Arial"/>
              </a:rPr>
              <a:t>Spreadsheet or table options</a:t>
            </a:r>
          </a:p>
          <a:p>
            <a:r>
              <a:rPr lang="en-GB" dirty="0">
                <a:cs typeface="Arial"/>
              </a:rPr>
              <a:t>Other output options can be built directly into the model code. </a:t>
            </a:r>
          </a:p>
          <a:p>
            <a:endParaRPr lang="en-GB" dirty="0">
              <a:cs typeface="Arial"/>
            </a:endParaRPr>
          </a:p>
          <a:p>
            <a:pPr lvl="1"/>
            <a:endParaRPr lang="en-GB" dirty="0">
              <a:cs typeface="Arial"/>
            </a:endParaRPr>
          </a:p>
          <a:p>
            <a:pPr lvl="1"/>
            <a:endParaRPr lang="en-GB" dirty="0">
              <a:cs typeface="Arial"/>
            </a:endParaRPr>
          </a:p>
          <a:p>
            <a:pPr lvl="1"/>
            <a:endParaRPr lang="en-GB" dirty="0">
              <a:cs typeface="Arial"/>
            </a:endParaRPr>
          </a:p>
        </p:txBody>
      </p:sp>
    </p:spTree>
    <p:extLst>
      <p:ext uri="{BB962C8B-B14F-4D97-AF65-F5344CB8AC3E}">
        <p14:creationId xmlns:p14="http://schemas.microsoft.com/office/powerpoint/2010/main" val="3107914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6384" y="1205888"/>
            <a:ext cx="7272808" cy="1440159"/>
          </a:xfrm>
        </p:spPr>
        <p:txBody>
          <a:bodyPr/>
          <a:lstStyle/>
          <a:p>
            <a:r>
              <a:rPr lang="en-GB" dirty="0">
                <a:latin typeface="Arial"/>
                <a:cs typeface="Arial"/>
              </a:rPr>
              <a:t>Can you hear us?</a:t>
            </a:r>
            <a:endParaRPr lang="en-US" dirty="0">
              <a:latin typeface="Arial"/>
              <a:cs typeface="Arial"/>
            </a:endParaRPr>
          </a:p>
          <a:p>
            <a:endParaRPr lang="en-GB" dirty="0">
              <a:cs typeface="Arial"/>
            </a:endParaRPr>
          </a:p>
        </p:txBody>
      </p:sp>
      <p:sp>
        <p:nvSpPr>
          <p:cNvPr id="5" name="Oval Callout 7">
            <a:extLst>
              <a:ext uri="{FF2B5EF4-FFF2-40B4-BE49-F238E27FC236}">
                <a16:creationId xmlns:a16="http://schemas.microsoft.com/office/drawing/2014/main" id="{0EA15D2A-ECC4-4127-9275-29BE951FAD33}"/>
              </a:ext>
            </a:extLst>
          </p:cNvPr>
          <p:cNvSpPr/>
          <p:nvPr/>
        </p:nvSpPr>
        <p:spPr>
          <a:xfrm flipH="1">
            <a:off x="304088" y="2047136"/>
            <a:ext cx="4968552" cy="4176464"/>
          </a:xfrm>
          <a:prstGeom prst="wedgeEllipseCallout">
            <a:avLst>
              <a:gd name="adj1" fmla="val -55501"/>
              <a:gd name="adj2" fmla="val 47704"/>
            </a:avLst>
          </a:prstGeom>
          <a:solidFill>
            <a:srgbClr val="00965E"/>
          </a:solidFill>
          <a:ln>
            <a:solidFill>
              <a:srgbClr val="0096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GB" sz="28700" b="1" dirty="0">
                <a:latin typeface="+mj-lt"/>
              </a:rPr>
              <a:t>?</a:t>
            </a:r>
          </a:p>
        </p:txBody>
      </p:sp>
    </p:spTree>
    <p:extLst>
      <p:ext uri="{BB962C8B-B14F-4D97-AF65-F5344CB8AC3E}">
        <p14:creationId xmlns:p14="http://schemas.microsoft.com/office/powerpoint/2010/main" val="168993971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r>
              <a:rPr lang="en-GB" sz="2800" dirty="0">
                <a:latin typeface="Arial"/>
                <a:cs typeface="Arial"/>
              </a:rPr>
              <a:t>Exports in setup</a:t>
            </a:r>
          </a:p>
        </p:txBody>
      </p:sp>
      <p:pic>
        <p:nvPicPr>
          <p:cNvPr id="11" name="Content Placeholder 10"/>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51520" y="1211280"/>
            <a:ext cx="8229600" cy="384736"/>
          </a:xfrm>
        </p:spPr>
      </p:pic>
      <p:sp>
        <p:nvSpPr>
          <p:cNvPr id="10" name="Rounded Rectangle 9"/>
          <p:cNvSpPr/>
          <p:nvPr/>
        </p:nvSpPr>
        <p:spPr>
          <a:xfrm>
            <a:off x="611560" y="1412776"/>
            <a:ext cx="792088" cy="216024"/>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168103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rotWithShape="1">
          <a:blip r:embed="rId3">
            <a:extLst>
              <a:ext uri="{28A0092B-C50C-407E-A947-70E740481C1C}">
                <a14:useLocalDpi xmlns:a14="http://schemas.microsoft.com/office/drawing/2010/main" val="0"/>
              </a:ext>
            </a:extLst>
          </a:blip>
          <a:srcRect t="7324" r="6688"/>
          <a:stretch/>
        </p:blipFill>
        <p:spPr>
          <a:xfrm>
            <a:off x="0" y="1052736"/>
            <a:ext cx="8532440" cy="1822332"/>
          </a:xfrm>
          <a:prstGeom prst="rect">
            <a:avLst/>
          </a:prstGeom>
        </p:spPr>
      </p:pic>
      <p:sp>
        <p:nvSpPr>
          <p:cNvPr id="8" name="Title 7"/>
          <p:cNvSpPr>
            <a:spLocks noGrp="1"/>
          </p:cNvSpPr>
          <p:nvPr>
            <p:ph type="title"/>
          </p:nvPr>
        </p:nvSpPr>
        <p:spPr/>
        <p:txBody>
          <a:bodyPr>
            <a:normAutofit/>
          </a:bodyPr>
          <a:lstStyle/>
          <a:p>
            <a:r>
              <a:rPr lang="en-GB" sz="2800" dirty="0">
                <a:latin typeface="Arial"/>
                <a:cs typeface="Arial"/>
              </a:rPr>
              <a:t>Exports in setup</a:t>
            </a:r>
          </a:p>
        </p:txBody>
      </p:sp>
      <p:pic>
        <p:nvPicPr>
          <p:cNvPr id="15" name="Picture 14"/>
          <p:cNvPicPr>
            <a:picLocks noChangeAspect="1"/>
          </p:cNvPicPr>
          <p:nvPr/>
        </p:nvPicPr>
        <p:blipFill rotWithShape="1">
          <a:blip r:embed="rId4">
            <a:extLst>
              <a:ext uri="{28A0092B-C50C-407E-A947-70E740481C1C}">
                <a14:useLocalDpi xmlns:a14="http://schemas.microsoft.com/office/drawing/2010/main" val="0"/>
              </a:ext>
            </a:extLst>
          </a:blip>
          <a:srcRect t="7952" r="6688"/>
          <a:stretch/>
        </p:blipFill>
        <p:spPr>
          <a:xfrm>
            <a:off x="0" y="2883498"/>
            <a:ext cx="8532440" cy="833534"/>
          </a:xfrm>
          <a:prstGeom prst="rect">
            <a:avLst/>
          </a:prstGeom>
        </p:spPr>
      </p:pic>
      <p:sp>
        <p:nvSpPr>
          <p:cNvPr id="13" name="Rounded Rectangle 12"/>
          <p:cNvSpPr/>
          <p:nvPr/>
        </p:nvSpPr>
        <p:spPr>
          <a:xfrm>
            <a:off x="251520" y="2924944"/>
            <a:ext cx="4464496" cy="64807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6" name="Picture 15"/>
          <p:cNvPicPr>
            <a:picLocks noChangeAspect="1"/>
          </p:cNvPicPr>
          <p:nvPr/>
        </p:nvPicPr>
        <p:blipFill rotWithShape="1">
          <a:blip r:embed="rId5">
            <a:extLst>
              <a:ext uri="{28A0092B-C50C-407E-A947-70E740481C1C}">
                <a14:useLocalDpi xmlns:a14="http://schemas.microsoft.com/office/drawing/2010/main" val="0"/>
              </a:ext>
            </a:extLst>
          </a:blip>
          <a:srcRect t="2775" r="6688" b="2866"/>
          <a:stretch/>
        </p:blipFill>
        <p:spPr>
          <a:xfrm>
            <a:off x="0" y="3717032"/>
            <a:ext cx="8532440" cy="2448272"/>
          </a:xfrm>
          <a:prstGeom prst="rect">
            <a:avLst/>
          </a:prstGeom>
        </p:spPr>
      </p:pic>
      <p:sp>
        <p:nvSpPr>
          <p:cNvPr id="18" name="Rounded Rectangle 17"/>
          <p:cNvSpPr/>
          <p:nvPr/>
        </p:nvSpPr>
        <p:spPr>
          <a:xfrm>
            <a:off x="107504" y="2420888"/>
            <a:ext cx="855712" cy="216024"/>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ounded Rectangle 18"/>
          <p:cNvSpPr/>
          <p:nvPr/>
        </p:nvSpPr>
        <p:spPr>
          <a:xfrm>
            <a:off x="179512" y="4005064"/>
            <a:ext cx="6768752" cy="64807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57431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18"/>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xit" presetSubtype="0" fill="hold" grpId="1" nodeType="withEffect">
                                  <p:stCondLst>
                                    <p:cond delay="0"/>
                                  </p:stCondLst>
                                  <p:childTnLst>
                                    <p:set>
                                      <p:cBhvr>
                                        <p:cTn id="22" dur="1" fill="hold">
                                          <p:stCondLst>
                                            <p:cond delay="0"/>
                                          </p:stCondLst>
                                        </p:cTn>
                                        <p:tgtEl>
                                          <p:spTgt spid="13"/>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18" grpId="0" animBg="1"/>
      <p:bldP spid="18" grpId="1" animBg="1"/>
      <p:bldP spid="19"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r>
              <a:rPr lang="en-GB" sz="2800" dirty="0">
                <a:latin typeface="Arial"/>
                <a:cs typeface="Arial"/>
              </a:rPr>
              <a:t>One file per run</a:t>
            </a:r>
          </a:p>
        </p:txBody>
      </p:sp>
      <p:pic>
        <p:nvPicPr>
          <p:cNvPr id="2" name="Content Placeholder 1"/>
          <p:cNvPicPr>
            <a:picLocks noGrp="1" noChangeAspect="1"/>
          </p:cNvPicPr>
          <p:nvPr>
            <p:ph idx="1"/>
          </p:nvPr>
        </p:nvPicPr>
        <p:blipFill rotWithShape="1">
          <a:blip r:embed="rId3">
            <a:extLst>
              <a:ext uri="{28A0092B-C50C-407E-A947-70E740481C1C}">
                <a14:useLocalDpi xmlns:a14="http://schemas.microsoft.com/office/drawing/2010/main" val="0"/>
              </a:ext>
            </a:extLst>
          </a:blip>
          <a:srcRect r="67166"/>
          <a:stretch/>
        </p:blipFill>
        <p:spPr>
          <a:xfrm>
            <a:off x="285750" y="1052383"/>
            <a:ext cx="3350146" cy="5298331"/>
          </a:xfr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81398" y="1052736"/>
            <a:ext cx="4198914" cy="5112568"/>
          </a:xfrm>
          <a:prstGeom prst="rect">
            <a:avLst/>
          </a:prstGeom>
        </p:spPr>
      </p:pic>
    </p:spTree>
    <p:extLst>
      <p:ext uri="{BB962C8B-B14F-4D97-AF65-F5344CB8AC3E}">
        <p14:creationId xmlns:p14="http://schemas.microsoft.com/office/powerpoint/2010/main" val="1910513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p:cNvPicPr>
            <a:picLocks noGrp="1" noChangeAspect="1"/>
          </p:cNvPicPr>
          <p:nvPr>
            <p:ph idx="1"/>
          </p:nvPr>
        </p:nvPicPr>
        <p:blipFill rotWithShape="1">
          <a:blip r:embed="rId3">
            <a:extLst>
              <a:ext uri="{28A0092B-C50C-407E-A947-70E740481C1C}">
                <a14:useLocalDpi xmlns:a14="http://schemas.microsoft.com/office/drawing/2010/main" val="0"/>
              </a:ext>
            </a:extLst>
          </a:blip>
          <a:srcRect r="5355" b="68001"/>
          <a:stretch/>
        </p:blipFill>
        <p:spPr>
          <a:xfrm>
            <a:off x="251520" y="1068641"/>
            <a:ext cx="7634743" cy="2324633"/>
          </a:xfrm>
        </p:spPr>
      </p:pic>
      <p:sp>
        <p:nvSpPr>
          <p:cNvPr id="8" name="Title 7"/>
          <p:cNvSpPr>
            <a:spLocks noGrp="1"/>
          </p:cNvSpPr>
          <p:nvPr>
            <p:ph type="title"/>
          </p:nvPr>
        </p:nvSpPr>
        <p:spPr/>
        <p:txBody>
          <a:bodyPr>
            <a:normAutofit/>
          </a:bodyPr>
          <a:lstStyle/>
          <a:p>
            <a:r>
              <a:rPr lang="en-GB" sz="2800" dirty="0">
                <a:latin typeface="Arial"/>
                <a:cs typeface="Arial"/>
              </a:rPr>
              <a:t>Open in </a:t>
            </a:r>
            <a:r>
              <a:rPr lang="en-GB" sz="2800" dirty="0" err="1">
                <a:latin typeface="Arial"/>
                <a:cs typeface="Arial"/>
              </a:rPr>
              <a:t>RStudio</a:t>
            </a:r>
            <a:endParaRPr lang="en-GB" sz="2800" dirty="0">
              <a:latin typeface="Arial"/>
              <a:cs typeface="Arial"/>
            </a:endParaRPr>
          </a:p>
        </p:txBody>
      </p:sp>
      <p:sp>
        <p:nvSpPr>
          <p:cNvPr id="11" name="Rounded Rectangle 10"/>
          <p:cNvSpPr/>
          <p:nvPr/>
        </p:nvSpPr>
        <p:spPr>
          <a:xfrm>
            <a:off x="664786" y="2924944"/>
            <a:ext cx="7291590" cy="46727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2424011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7544" y="1239023"/>
            <a:ext cx="6912768" cy="4721773"/>
          </a:xfrm>
          <a:prstGeom prst="rect">
            <a:avLst/>
          </a:prstGeom>
        </p:spPr>
      </p:pic>
      <p:sp>
        <p:nvSpPr>
          <p:cNvPr id="8" name="Title 7"/>
          <p:cNvSpPr>
            <a:spLocks noGrp="1"/>
          </p:cNvSpPr>
          <p:nvPr>
            <p:ph type="title"/>
          </p:nvPr>
        </p:nvSpPr>
        <p:spPr/>
        <p:txBody>
          <a:bodyPr>
            <a:normAutofit/>
          </a:bodyPr>
          <a:lstStyle/>
          <a:p>
            <a:r>
              <a:rPr lang="en-GB" sz="2800" dirty="0">
                <a:latin typeface="Arial"/>
                <a:cs typeface="Arial"/>
              </a:rPr>
              <a:t>Look at raw file</a:t>
            </a:r>
          </a:p>
        </p:txBody>
      </p:sp>
      <p:sp>
        <p:nvSpPr>
          <p:cNvPr id="9" name="Rounded Rectangle 8"/>
          <p:cNvSpPr/>
          <p:nvPr/>
        </p:nvSpPr>
        <p:spPr>
          <a:xfrm>
            <a:off x="2051720" y="2132856"/>
            <a:ext cx="800526" cy="36004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ounded Rectangle 12"/>
          <p:cNvSpPr/>
          <p:nvPr/>
        </p:nvSpPr>
        <p:spPr>
          <a:xfrm>
            <a:off x="3923928" y="2132856"/>
            <a:ext cx="864096" cy="36004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326378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3"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3">
            <a:extLst>
              <a:ext uri="{28A0092B-C50C-407E-A947-70E740481C1C}">
                <a14:useLocalDpi xmlns:a14="http://schemas.microsoft.com/office/drawing/2010/main" val="0"/>
              </a:ext>
            </a:extLst>
          </a:blip>
          <a:srcRect t="26045" r="5042" b="18450"/>
          <a:stretch/>
        </p:blipFill>
        <p:spPr>
          <a:xfrm>
            <a:off x="251520" y="1161875"/>
            <a:ext cx="8136904" cy="4283349"/>
          </a:xfrm>
        </p:spPr>
      </p:pic>
      <p:sp>
        <p:nvSpPr>
          <p:cNvPr id="8" name="Title 7"/>
          <p:cNvSpPr>
            <a:spLocks noGrp="1"/>
          </p:cNvSpPr>
          <p:nvPr>
            <p:ph type="title"/>
          </p:nvPr>
        </p:nvSpPr>
        <p:spPr/>
        <p:txBody>
          <a:bodyPr>
            <a:normAutofit/>
          </a:bodyPr>
          <a:lstStyle/>
          <a:p>
            <a:r>
              <a:rPr lang="en-GB" sz="2800" dirty="0">
                <a:latin typeface="Arial"/>
                <a:cs typeface="Arial"/>
              </a:rPr>
              <a:t>Open in </a:t>
            </a:r>
            <a:r>
              <a:rPr lang="en-GB" sz="2800" dirty="0" err="1">
                <a:latin typeface="Arial"/>
                <a:cs typeface="Arial"/>
              </a:rPr>
              <a:t>RStudio</a:t>
            </a:r>
            <a:endParaRPr lang="en-GB" sz="2800" dirty="0">
              <a:latin typeface="Arial"/>
              <a:cs typeface="Arial"/>
            </a:endParaRPr>
          </a:p>
        </p:txBody>
      </p:sp>
      <p:sp>
        <p:nvSpPr>
          <p:cNvPr id="9" name="Rounded Rectangle 8"/>
          <p:cNvSpPr/>
          <p:nvPr/>
        </p:nvSpPr>
        <p:spPr>
          <a:xfrm>
            <a:off x="664786" y="1628800"/>
            <a:ext cx="7291590" cy="100811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ounded Rectangle 10"/>
          <p:cNvSpPr/>
          <p:nvPr/>
        </p:nvSpPr>
        <p:spPr>
          <a:xfrm>
            <a:off x="664786" y="2636912"/>
            <a:ext cx="7291590" cy="36004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ounded Rectangle 9"/>
          <p:cNvSpPr/>
          <p:nvPr/>
        </p:nvSpPr>
        <p:spPr>
          <a:xfrm>
            <a:off x="664786" y="2996952"/>
            <a:ext cx="7291590" cy="72008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669905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9"/>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xit" presetSubtype="0" fill="hold" grpId="1" nodeType="withEffect">
                                  <p:stCondLst>
                                    <p:cond delay="0"/>
                                  </p:stCondLst>
                                  <p:childTnLst>
                                    <p:set>
                                      <p:cBhvr>
                                        <p:cTn id="18"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11" grpId="0" animBg="1"/>
      <p:bldP spid="11" grpId="1" animBg="1"/>
      <p:bldP spid="10"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3">
            <a:extLst>
              <a:ext uri="{28A0092B-C50C-407E-A947-70E740481C1C}">
                <a14:useLocalDpi xmlns:a14="http://schemas.microsoft.com/office/drawing/2010/main" val="0"/>
              </a:ext>
            </a:extLst>
          </a:blip>
          <a:srcRect t="59156" r="5042" b="18450"/>
          <a:stretch/>
        </p:blipFill>
        <p:spPr>
          <a:xfrm>
            <a:off x="251520" y="1196752"/>
            <a:ext cx="8136904" cy="1728192"/>
          </a:xfrm>
        </p:spPr>
      </p:pic>
      <p:sp>
        <p:nvSpPr>
          <p:cNvPr id="8" name="Title 7"/>
          <p:cNvSpPr>
            <a:spLocks noGrp="1"/>
          </p:cNvSpPr>
          <p:nvPr>
            <p:ph type="title"/>
          </p:nvPr>
        </p:nvSpPr>
        <p:spPr/>
        <p:txBody>
          <a:bodyPr>
            <a:normAutofit/>
          </a:bodyPr>
          <a:lstStyle/>
          <a:p>
            <a:r>
              <a:rPr lang="en-GB" sz="2800" dirty="0">
                <a:latin typeface="Arial"/>
                <a:cs typeface="Arial"/>
              </a:rPr>
              <a:t>Open in </a:t>
            </a:r>
            <a:r>
              <a:rPr lang="en-GB" sz="2800" dirty="0" err="1">
                <a:latin typeface="Arial"/>
                <a:cs typeface="Arial"/>
              </a:rPr>
              <a:t>RStudio</a:t>
            </a:r>
            <a:endParaRPr lang="en-GB" sz="2800" dirty="0">
              <a:latin typeface="Arial"/>
              <a:cs typeface="Arial"/>
            </a:endParaRPr>
          </a:p>
        </p:txBody>
      </p:sp>
      <p:sp>
        <p:nvSpPr>
          <p:cNvPr id="9" name="Rounded Rectangle 8"/>
          <p:cNvSpPr/>
          <p:nvPr/>
        </p:nvSpPr>
        <p:spPr>
          <a:xfrm>
            <a:off x="664786" y="1124744"/>
            <a:ext cx="4339262" cy="864096"/>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ounded Rectangle 10"/>
          <p:cNvSpPr/>
          <p:nvPr/>
        </p:nvSpPr>
        <p:spPr>
          <a:xfrm>
            <a:off x="664786" y="1988840"/>
            <a:ext cx="5275366" cy="936104"/>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 name="Picture 1"/>
          <p:cNvPicPr>
            <a:picLocks noChangeAspect="1"/>
          </p:cNvPicPr>
          <p:nvPr/>
        </p:nvPicPr>
        <p:blipFill rotWithShape="1">
          <a:blip r:embed="rId4">
            <a:extLst>
              <a:ext uri="{28A0092B-C50C-407E-A947-70E740481C1C}">
                <a14:useLocalDpi xmlns:a14="http://schemas.microsoft.com/office/drawing/2010/main" val="0"/>
              </a:ext>
            </a:extLst>
          </a:blip>
          <a:srcRect r="28569"/>
          <a:stretch/>
        </p:blipFill>
        <p:spPr>
          <a:xfrm>
            <a:off x="5148064" y="476672"/>
            <a:ext cx="3116587" cy="5315692"/>
          </a:xfrm>
          <a:prstGeom prst="rect">
            <a:avLst/>
          </a:prstGeom>
        </p:spPr>
      </p:pic>
    </p:spTree>
    <p:extLst>
      <p:ext uri="{BB962C8B-B14F-4D97-AF65-F5344CB8AC3E}">
        <p14:creationId xmlns:p14="http://schemas.microsoft.com/office/powerpoint/2010/main" val="2038390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xit" presetSubtype="0" fill="hold" grpId="1" nodeType="withEffect">
                                  <p:stCondLst>
                                    <p:cond delay="0"/>
                                  </p:stCondLst>
                                  <p:childTnLst>
                                    <p:set>
                                      <p:cBhvr>
                                        <p:cTn id="14" dur="1" fill="hold">
                                          <p:stCondLst>
                                            <p:cond delay="0"/>
                                          </p:stCondLst>
                                        </p:cTn>
                                        <p:tgtEl>
                                          <p:spTgt spid="9"/>
                                        </p:tgtEl>
                                        <p:attrNameLst>
                                          <p:attrName>style.visibility</p:attrName>
                                        </p:attrNameLst>
                                      </p:cBhvr>
                                      <p:to>
                                        <p:strVal val="hidden"/>
                                      </p:to>
                                    </p:set>
                                  </p:childTnLst>
                                </p:cTn>
                              </p:par>
                              <p:par>
                                <p:cTn id="15" presetID="1" presetClass="exit" presetSubtype="0" fill="hold" nodeType="withEffect">
                                  <p:stCondLst>
                                    <p:cond delay="0"/>
                                  </p:stCondLst>
                                  <p:childTnLst>
                                    <p:set>
                                      <p:cBhvr>
                                        <p:cTn id="16" dur="1" fill="hold">
                                          <p:stCondLst>
                                            <p:cond delay="0"/>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11"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r>
              <a:rPr lang="en-GB" sz="2800" dirty="0">
                <a:latin typeface="Arial"/>
                <a:cs typeface="Arial"/>
              </a:rPr>
              <a:t>Open in </a:t>
            </a:r>
            <a:r>
              <a:rPr lang="en-GB" sz="2800" dirty="0" err="1">
                <a:latin typeface="Arial"/>
                <a:cs typeface="Arial"/>
              </a:rPr>
              <a:t>RStudio</a:t>
            </a:r>
            <a:endParaRPr lang="en-GB" sz="2800" dirty="0">
              <a:latin typeface="Arial"/>
              <a:cs typeface="Arial"/>
            </a:endParaRPr>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t="1899" r="1121"/>
          <a:stretch/>
        </p:blipFill>
        <p:spPr>
          <a:xfrm>
            <a:off x="107504" y="1083539"/>
            <a:ext cx="8064896" cy="5081765"/>
          </a:xfrm>
          <a:prstGeom prst="rect">
            <a:avLst/>
          </a:prstGeom>
        </p:spPr>
      </p:pic>
      <p:sp>
        <p:nvSpPr>
          <p:cNvPr id="10" name="Rounded Rectangle 9"/>
          <p:cNvSpPr/>
          <p:nvPr/>
        </p:nvSpPr>
        <p:spPr>
          <a:xfrm>
            <a:off x="1115616" y="5013176"/>
            <a:ext cx="864096" cy="64807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ounded Rectangle 11"/>
          <p:cNvSpPr/>
          <p:nvPr/>
        </p:nvSpPr>
        <p:spPr>
          <a:xfrm>
            <a:off x="4499992" y="2420888"/>
            <a:ext cx="864096" cy="64807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ounded Rectangle 12"/>
          <p:cNvSpPr/>
          <p:nvPr/>
        </p:nvSpPr>
        <p:spPr>
          <a:xfrm>
            <a:off x="3635896" y="3068960"/>
            <a:ext cx="864096" cy="64807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ounded Rectangle 13"/>
          <p:cNvSpPr/>
          <p:nvPr/>
        </p:nvSpPr>
        <p:spPr>
          <a:xfrm>
            <a:off x="2843808" y="3717032"/>
            <a:ext cx="864096" cy="64807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ounded Rectangle 14"/>
          <p:cNvSpPr/>
          <p:nvPr/>
        </p:nvSpPr>
        <p:spPr>
          <a:xfrm>
            <a:off x="1979712" y="4365104"/>
            <a:ext cx="864096" cy="64807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ounded Rectangle 15"/>
          <p:cNvSpPr/>
          <p:nvPr/>
        </p:nvSpPr>
        <p:spPr>
          <a:xfrm>
            <a:off x="5364088" y="1772816"/>
            <a:ext cx="864096" cy="64807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ounded Rectangle 16"/>
          <p:cNvSpPr/>
          <p:nvPr/>
        </p:nvSpPr>
        <p:spPr>
          <a:xfrm>
            <a:off x="6228184" y="1124744"/>
            <a:ext cx="864096" cy="64807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ounded Rectangle 17"/>
          <p:cNvSpPr/>
          <p:nvPr/>
        </p:nvSpPr>
        <p:spPr>
          <a:xfrm>
            <a:off x="7308304" y="3717032"/>
            <a:ext cx="720080" cy="36004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ounded Rectangle 18"/>
          <p:cNvSpPr/>
          <p:nvPr/>
        </p:nvSpPr>
        <p:spPr>
          <a:xfrm>
            <a:off x="4499992" y="3717032"/>
            <a:ext cx="864096" cy="64807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ounded Rectangle 19"/>
          <p:cNvSpPr/>
          <p:nvPr/>
        </p:nvSpPr>
        <p:spPr>
          <a:xfrm>
            <a:off x="7308304" y="2924944"/>
            <a:ext cx="720080" cy="144016"/>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ounded Rectangle 20"/>
          <p:cNvSpPr/>
          <p:nvPr/>
        </p:nvSpPr>
        <p:spPr>
          <a:xfrm>
            <a:off x="2843808" y="2420888"/>
            <a:ext cx="864096" cy="64807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6057708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par>
                                <p:cTn id="25" presetID="1" presetClass="exit" presetSubtype="0" fill="hold" grpId="1" nodeType="withEffect">
                                  <p:stCondLst>
                                    <p:cond delay="0"/>
                                  </p:stCondLst>
                                  <p:childTnLst>
                                    <p:set>
                                      <p:cBhvr>
                                        <p:cTn id="26" dur="1" fill="hold">
                                          <p:stCondLst>
                                            <p:cond delay="0"/>
                                          </p:stCondLst>
                                        </p:cTn>
                                        <p:tgtEl>
                                          <p:spTgt spid="10"/>
                                        </p:tgtEl>
                                        <p:attrNameLst>
                                          <p:attrName>style.visibility</p:attrName>
                                        </p:attrNameLst>
                                      </p:cBhvr>
                                      <p:to>
                                        <p:strVal val="hidden"/>
                                      </p:to>
                                    </p:set>
                                  </p:childTnLst>
                                </p:cTn>
                              </p:par>
                              <p:par>
                                <p:cTn id="27" presetID="1" presetClass="exit" presetSubtype="0" fill="hold" grpId="1" nodeType="withEffect">
                                  <p:stCondLst>
                                    <p:cond delay="0"/>
                                  </p:stCondLst>
                                  <p:childTnLst>
                                    <p:set>
                                      <p:cBhvr>
                                        <p:cTn id="28" dur="1" fill="hold">
                                          <p:stCondLst>
                                            <p:cond delay="0"/>
                                          </p:stCondLst>
                                        </p:cTn>
                                        <p:tgtEl>
                                          <p:spTgt spid="12"/>
                                        </p:tgtEl>
                                        <p:attrNameLst>
                                          <p:attrName>style.visibility</p:attrName>
                                        </p:attrNameLst>
                                      </p:cBhvr>
                                      <p:to>
                                        <p:strVal val="hidden"/>
                                      </p:to>
                                    </p:set>
                                  </p:childTnLst>
                                </p:cTn>
                              </p:par>
                              <p:par>
                                <p:cTn id="29" presetID="1" presetClass="exit" presetSubtype="0" fill="hold" grpId="1" nodeType="withEffect">
                                  <p:stCondLst>
                                    <p:cond delay="0"/>
                                  </p:stCondLst>
                                  <p:childTnLst>
                                    <p:set>
                                      <p:cBhvr>
                                        <p:cTn id="30" dur="1" fill="hold">
                                          <p:stCondLst>
                                            <p:cond delay="0"/>
                                          </p:stCondLst>
                                        </p:cTn>
                                        <p:tgtEl>
                                          <p:spTgt spid="13"/>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14"/>
                                        </p:tgtEl>
                                        <p:attrNameLst>
                                          <p:attrName>style.visibility</p:attrName>
                                        </p:attrNameLst>
                                      </p:cBhvr>
                                      <p:to>
                                        <p:strVal val="hidden"/>
                                      </p:to>
                                    </p:set>
                                  </p:childTnLst>
                                </p:cTn>
                              </p:par>
                              <p:par>
                                <p:cTn id="33" presetID="1" presetClass="exit" presetSubtype="0" fill="hold" grpId="1" nodeType="withEffect">
                                  <p:stCondLst>
                                    <p:cond delay="0"/>
                                  </p:stCondLst>
                                  <p:childTnLst>
                                    <p:set>
                                      <p:cBhvr>
                                        <p:cTn id="34" dur="1" fill="hold">
                                          <p:stCondLst>
                                            <p:cond delay="0"/>
                                          </p:stCondLst>
                                        </p:cTn>
                                        <p:tgtEl>
                                          <p:spTgt spid="15"/>
                                        </p:tgtEl>
                                        <p:attrNameLst>
                                          <p:attrName>style.visibility</p:attrName>
                                        </p:attrNameLst>
                                      </p:cBhvr>
                                      <p:to>
                                        <p:strVal val="hidden"/>
                                      </p:to>
                                    </p:set>
                                  </p:childTnLst>
                                </p:cTn>
                              </p:par>
                              <p:par>
                                <p:cTn id="35" presetID="1" presetClass="exit" presetSubtype="0" fill="hold" grpId="1" nodeType="withEffect">
                                  <p:stCondLst>
                                    <p:cond delay="0"/>
                                  </p:stCondLst>
                                  <p:childTnLst>
                                    <p:set>
                                      <p:cBhvr>
                                        <p:cTn id="36" dur="1" fill="hold">
                                          <p:stCondLst>
                                            <p:cond delay="0"/>
                                          </p:stCondLst>
                                        </p:cTn>
                                        <p:tgtEl>
                                          <p:spTgt spid="16"/>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17"/>
                                        </p:tgtEl>
                                        <p:attrNameLst>
                                          <p:attrName>style.visibility</p:attrName>
                                        </p:attrNameLst>
                                      </p:cBhvr>
                                      <p:to>
                                        <p:strVal val="hidden"/>
                                      </p:to>
                                    </p:set>
                                  </p:childTnLst>
                                </p:cTn>
                              </p:par>
                              <p:par>
                                <p:cTn id="39" presetID="1" presetClass="exit" presetSubtype="0" fill="hold" grpId="1" nodeType="withEffect">
                                  <p:stCondLst>
                                    <p:cond delay="0"/>
                                  </p:stCondLst>
                                  <p:childTnLst>
                                    <p:set>
                                      <p:cBhvr>
                                        <p:cTn id="40" dur="1" fill="hold">
                                          <p:stCondLst>
                                            <p:cond delay="0"/>
                                          </p:stCondLst>
                                        </p:cTn>
                                        <p:tgtEl>
                                          <p:spTgt spid="18"/>
                                        </p:tgtEl>
                                        <p:attrNameLst>
                                          <p:attrName>style.visibility</p:attrName>
                                        </p:attrNameLst>
                                      </p:cBhvr>
                                      <p:to>
                                        <p:strVal val="hidden"/>
                                      </p:to>
                                    </p:set>
                                  </p:childTnLst>
                                </p:cTn>
                              </p:par>
                              <p:par>
                                <p:cTn id="41" presetID="1" presetClass="entr" presetSubtype="0" fill="hold" grpId="0" nodeType="withEffect">
                                  <p:stCondLst>
                                    <p:cond delay="0"/>
                                  </p:stCondLst>
                                  <p:childTnLst>
                                    <p:set>
                                      <p:cBhvr>
                                        <p:cTn id="42" dur="1" fill="hold">
                                          <p:stCondLst>
                                            <p:cond delay="0"/>
                                          </p:stCondLst>
                                        </p:cTn>
                                        <p:tgtEl>
                                          <p:spTgt spid="2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2" grpId="0" animBg="1"/>
      <p:bldP spid="12" grpId="1" animBg="1"/>
      <p:bldP spid="13" grpId="0" animBg="1"/>
      <p:bldP spid="13" grpId="1" animBg="1"/>
      <p:bldP spid="14" grpId="0" animBg="1"/>
      <p:bldP spid="14" grpId="1" animBg="1"/>
      <p:bldP spid="15" grpId="0" animBg="1"/>
      <p:bldP spid="15" grpId="1" animBg="1"/>
      <p:bldP spid="16" grpId="0" animBg="1"/>
      <p:bldP spid="16" grpId="1" animBg="1"/>
      <p:bldP spid="17" grpId="0" animBg="1"/>
      <p:bldP spid="17" grpId="1" animBg="1"/>
      <p:bldP spid="18" grpId="0" animBg="1"/>
      <p:bldP spid="18" grpId="1" animBg="1"/>
      <p:bldP spid="19" grpId="0" animBg="1"/>
      <p:bldP spid="20" grpId="0" animBg="1"/>
      <p:bldP spid="21"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r>
              <a:rPr lang="en-GB" sz="2700" dirty="0">
                <a:latin typeface="Arial"/>
                <a:cs typeface="Arial"/>
              </a:rPr>
              <a:t>Summary</a:t>
            </a:r>
            <a:endParaRPr lang="en-US" dirty="0"/>
          </a:p>
        </p:txBody>
      </p:sp>
      <p:sp>
        <p:nvSpPr>
          <p:cNvPr id="9" name="Content Placeholder 8"/>
          <p:cNvSpPr>
            <a:spLocks noGrp="1"/>
          </p:cNvSpPr>
          <p:nvPr>
            <p:ph idx="1"/>
          </p:nvPr>
        </p:nvSpPr>
        <p:spPr/>
        <p:txBody>
          <a:bodyPr vert="horz" lIns="91440" tIns="45720" rIns="91440" bIns="45720" rtlCol="0" anchor="t">
            <a:normAutofit/>
          </a:bodyPr>
          <a:lstStyle/>
          <a:p>
            <a:r>
              <a:rPr lang="en-GB" dirty="0">
                <a:latin typeface="Arial"/>
                <a:cs typeface="Arial"/>
              </a:rPr>
              <a:t>Revisit the "Tram commute model“</a:t>
            </a:r>
          </a:p>
          <a:p>
            <a:r>
              <a:rPr lang="en-GB" dirty="0">
                <a:latin typeface="Arial"/>
                <a:cs typeface="Arial"/>
              </a:rPr>
              <a:t>Behaviour Space </a:t>
            </a:r>
          </a:p>
          <a:p>
            <a:r>
              <a:rPr lang="en-GB" dirty="0">
                <a:latin typeface="Arial"/>
                <a:cs typeface="Arial"/>
              </a:rPr>
              <a:t>Consider what experiments to run –</a:t>
            </a:r>
          </a:p>
          <a:p>
            <a:pPr lvl="1"/>
            <a:r>
              <a:rPr lang="en-GB" dirty="0">
                <a:latin typeface="Arial"/>
                <a:cs typeface="Arial"/>
              </a:rPr>
              <a:t>parameter sweeps</a:t>
            </a:r>
          </a:p>
          <a:p>
            <a:pPr lvl="1"/>
            <a:r>
              <a:rPr lang="en-GB" dirty="0">
                <a:latin typeface="Arial"/>
                <a:cs typeface="Arial"/>
              </a:rPr>
              <a:t>targeted research questions</a:t>
            </a:r>
          </a:p>
          <a:p>
            <a:r>
              <a:rPr lang="en-GB" dirty="0">
                <a:latin typeface="Arial"/>
                <a:cs typeface="Arial"/>
              </a:rPr>
              <a:t>Building output creation into your model code – an optional extra</a:t>
            </a:r>
          </a:p>
          <a:p>
            <a:r>
              <a:rPr lang="en-GB" dirty="0">
                <a:latin typeface="Arial"/>
                <a:cs typeface="Arial"/>
              </a:rPr>
              <a:t>Open output</a:t>
            </a:r>
          </a:p>
          <a:p>
            <a:pPr lvl="1"/>
            <a:r>
              <a:rPr lang="en-GB" dirty="0">
                <a:latin typeface="Arial"/>
                <a:cs typeface="Arial"/>
              </a:rPr>
              <a:t>Process</a:t>
            </a:r>
          </a:p>
          <a:p>
            <a:pPr lvl="1"/>
            <a:r>
              <a:rPr lang="en-GB" dirty="0" err="1">
                <a:latin typeface="Arial"/>
                <a:cs typeface="Arial"/>
              </a:rPr>
              <a:t>Analyze</a:t>
            </a:r>
            <a:endParaRPr lang="en-GB" dirty="0">
              <a:latin typeface="Arial"/>
              <a:cs typeface="Arial"/>
            </a:endParaRPr>
          </a:p>
          <a:p>
            <a:pPr lvl="1"/>
            <a:r>
              <a:rPr lang="en-GB" dirty="0">
                <a:latin typeface="Arial"/>
                <a:cs typeface="Arial"/>
              </a:rPr>
              <a:t>Visualise</a:t>
            </a:r>
          </a:p>
          <a:p>
            <a:r>
              <a:rPr lang="en-GB" dirty="0">
                <a:hlinkClick r:id="rId3"/>
              </a:rPr>
              <a:t>https://www.comses.net/codebases/5ec74433-0536-4343-88fd-8385e7f5066c/releases/1.0.0/</a:t>
            </a:r>
            <a:endParaRPr lang="en-GB" dirty="0"/>
          </a:p>
          <a:p>
            <a:r>
              <a:rPr lang="en-GB" dirty="0">
                <a:latin typeface="Arial"/>
                <a:cs typeface="Arial"/>
              </a:rPr>
              <a:t>Or </a:t>
            </a:r>
          </a:p>
          <a:p>
            <a:r>
              <a:rPr lang="en-GB">
                <a:latin typeface="Arial"/>
                <a:cs typeface="Arial"/>
                <a:hlinkClick r:id="rId4"/>
              </a:rPr>
              <a:t>https://tinyurl.com/wagewt9</a:t>
            </a:r>
            <a:r>
              <a:rPr lang="en-GB">
                <a:latin typeface="Arial"/>
                <a:cs typeface="Arial"/>
              </a:rPr>
              <a:t> </a:t>
            </a:r>
            <a:endParaRPr lang="en-GB" dirty="0">
              <a:latin typeface="Arial"/>
              <a:cs typeface="Arial"/>
            </a:endParaRPr>
          </a:p>
        </p:txBody>
      </p:sp>
    </p:spTree>
    <p:extLst>
      <p:ext uri="{BB962C8B-B14F-4D97-AF65-F5344CB8AC3E}">
        <p14:creationId xmlns:p14="http://schemas.microsoft.com/office/powerpoint/2010/main" val="1955846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9">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9">
                                            <p:txEl>
                                              <p:pRg st="10" end="1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9">
                                            <p:txEl>
                                              <p:pRg st="11" end="11"/>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9">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5"/>
          </p:nvPr>
        </p:nvSpPr>
        <p:spPr>
          <a:xfrm>
            <a:off x="539552" y="2061395"/>
            <a:ext cx="5040312" cy="576263"/>
          </a:xfrm>
        </p:spPr>
        <p:txBody>
          <a:bodyPr>
            <a:normAutofit lnSpcReduction="10000"/>
          </a:bodyPr>
          <a:lstStyle/>
          <a:p>
            <a:r>
              <a:rPr lang="en-GB" dirty="0" err="1"/>
              <a:t>Dr.</a:t>
            </a:r>
            <a:r>
              <a:rPr lang="en-GB" dirty="0"/>
              <a:t> J. Kasmire</a:t>
            </a:r>
          </a:p>
        </p:txBody>
      </p:sp>
      <p:sp>
        <p:nvSpPr>
          <p:cNvPr id="6" name="Content Placeholder 5"/>
          <p:cNvSpPr>
            <a:spLocks noGrp="1"/>
          </p:cNvSpPr>
          <p:nvPr>
            <p:ph sz="quarter" idx="16"/>
          </p:nvPr>
        </p:nvSpPr>
        <p:spPr>
          <a:xfrm>
            <a:off x="536614" y="2960676"/>
            <a:ext cx="5040312" cy="720725"/>
          </a:xfrm>
        </p:spPr>
        <p:txBody>
          <a:bodyPr>
            <a:normAutofit fontScale="70000" lnSpcReduction="20000"/>
          </a:bodyPr>
          <a:lstStyle/>
          <a:p>
            <a:r>
              <a:rPr lang="en-GB" u="sng" dirty="0">
                <a:solidFill>
                  <a:srgbClr val="050AEB"/>
                </a:solidFill>
              </a:rPr>
              <a:t>julia.kasmire@manchester.ac.uk</a:t>
            </a:r>
          </a:p>
          <a:p>
            <a:r>
              <a:rPr lang="en-GB" dirty="0"/>
              <a:t>      @</a:t>
            </a:r>
            <a:r>
              <a:rPr lang="en-GB" dirty="0" err="1"/>
              <a:t>JKasmireComplex</a:t>
            </a:r>
            <a:endParaRPr lang="en-GB" dirty="0"/>
          </a:p>
        </p:txBody>
      </p:sp>
      <p:sp>
        <p:nvSpPr>
          <p:cNvPr id="7" name="TextBox 6"/>
          <p:cNvSpPr txBox="1"/>
          <p:nvPr/>
        </p:nvSpPr>
        <p:spPr>
          <a:xfrm>
            <a:off x="539552" y="4149080"/>
            <a:ext cx="5040560" cy="369332"/>
          </a:xfrm>
          <a:prstGeom prst="rect">
            <a:avLst/>
          </a:prstGeom>
          <a:noFill/>
        </p:spPr>
        <p:txBody>
          <a:bodyPr wrap="square" rtlCol="0">
            <a:spAutoFit/>
          </a:bodyPr>
          <a:lstStyle/>
          <a:p>
            <a:r>
              <a:rPr lang="en-GB" dirty="0">
                <a:latin typeface="Arial" pitchFamily="34" charset="0"/>
                <a:cs typeface="Arial" pitchFamily="34" charset="0"/>
              </a:rPr>
              <a:t>ukdataservice.ac.uk/help/ </a:t>
            </a:r>
          </a:p>
        </p:txBody>
      </p:sp>
      <p:sp>
        <p:nvSpPr>
          <p:cNvPr id="8" name="TextBox 7"/>
          <p:cNvSpPr txBox="1"/>
          <p:nvPr/>
        </p:nvSpPr>
        <p:spPr>
          <a:xfrm>
            <a:off x="536614" y="4725144"/>
            <a:ext cx="5835586" cy="1754326"/>
          </a:xfrm>
          <a:prstGeom prst="rect">
            <a:avLst/>
          </a:prstGeom>
          <a:noFill/>
        </p:spPr>
        <p:txBody>
          <a:bodyPr wrap="square" rtlCol="0" anchor="t">
            <a:spAutoFit/>
          </a:bodyPr>
          <a:lstStyle/>
          <a:p>
            <a:r>
              <a:rPr lang="en-GB" dirty="0">
                <a:latin typeface="Arial"/>
                <a:cs typeface="Arial"/>
              </a:rPr>
              <a:t>Subscribe to UK Data Service news at </a:t>
            </a:r>
            <a:r>
              <a:rPr lang="en-GB" dirty="0">
                <a:latin typeface="Arial"/>
                <a:cs typeface="Arial"/>
                <a:hlinkClick r:id="rId3"/>
              </a:rPr>
              <a:t>https://www.jiscmail.ac.uk</a:t>
            </a:r>
            <a:r>
              <a:rPr lang="en-GB" dirty="0">
                <a:latin typeface="Arial"/>
                <a:cs typeface="Arial"/>
              </a:rPr>
              <a:t> -&gt; search UKDATASERVICE</a:t>
            </a:r>
            <a:endParaRPr lang="en-GB" dirty="0">
              <a:latin typeface="Arial" pitchFamily="34" charset="0"/>
              <a:cs typeface="Arial" pitchFamily="34" charset="0"/>
            </a:endParaRPr>
          </a:p>
          <a:p>
            <a:endParaRPr lang="en-GB" dirty="0">
              <a:latin typeface="Arial" pitchFamily="34" charset="0"/>
              <a:cs typeface="Arial" pitchFamily="34" charset="0"/>
            </a:endParaRPr>
          </a:p>
          <a:p>
            <a:r>
              <a:rPr lang="en-GB" dirty="0">
                <a:latin typeface="Arial" pitchFamily="34" charset="0"/>
                <a:cs typeface="Arial" pitchFamily="34" charset="0"/>
              </a:rPr>
              <a:t>        @</a:t>
            </a:r>
            <a:r>
              <a:rPr lang="en-GB" dirty="0" err="1">
                <a:latin typeface="Arial" pitchFamily="34" charset="0"/>
                <a:cs typeface="Arial" pitchFamily="34" charset="0"/>
              </a:rPr>
              <a:t>UKDataService</a:t>
            </a:r>
            <a:endParaRPr lang="en-GB" dirty="0">
              <a:latin typeface="Arial" pitchFamily="34" charset="0"/>
              <a:cs typeface="Arial" pitchFamily="34" charset="0"/>
            </a:endParaRPr>
          </a:p>
          <a:p>
            <a:endParaRPr lang="en-GB" dirty="0">
              <a:latin typeface="Arial" pitchFamily="34" charset="0"/>
              <a:cs typeface="Arial" pitchFamily="34" charset="0"/>
            </a:endParaRPr>
          </a:p>
          <a:p>
            <a:r>
              <a:rPr lang="en-GB" dirty="0">
                <a:latin typeface="Arial" pitchFamily="34" charset="0"/>
                <a:cs typeface="Arial" pitchFamily="34" charset="0"/>
              </a:rPr>
              <a:t>           </a:t>
            </a:r>
            <a:r>
              <a:rPr lang="en-GB" dirty="0" err="1">
                <a:latin typeface="Arial" pitchFamily="34" charset="0"/>
                <a:cs typeface="Arial" pitchFamily="34" charset="0"/>
              </a:rPr>
              <a:t>UKDataService</a:t>
            </a:r>
            <a:endParaRPr lang="en-GB" dirty="0">
              <a:latin typeface="Arial" pitchFamily="34" charset="0"/>
              <a:cs typeface="Arial" pitchFamily="34" charset="0"/>
            </a:endParaRPr>
          </a:p>
        </p:txBody>
      </p:sp>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6760" y="5445224"/>
            <a:ext cx="608856" cy="608856"/>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11560" y="6065765"/>
            <a:ext cx="386322" cy="387571"/>
          </a:xfrm>
          <a:prstGeom prst="rect">
            <a:avLst/>
          </a:prstGeom>
        </p:spPr>
      </p:pic>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9552" y="3180184"/>
            <a:ext cx="608856" cy="608856"/>
          </a:xfrm>
          <a:prstGeom prst="rect">
            <a:avLst/>
          </a:prstGeom>
        </p:spPr>
      </p:pic>
    </p:spTree>
    <p:extLst>
      <p:ext uri="{BB962C8B-B14F-4D97-AF65-F5344CB8AC3E}">
        <p14:creationId xmlns:p14="http://schemas.microsoft.com/office/powerpoint/2010/main" val="34133371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6384" y="1205888"/>
            <a:ext cx="7272808" cy="1440159"/>
          </a:xfrm>
        </p:spPr>
        <p:txBody>
          <a:bodyPr/>
          <a:lstStyle/>
          <a:p>
            <a:r>
              <a:rPr lang="en-GB" dirty="0">
                <a:latin typeface="Arial"/>
                <a:cs typeface="Arial"/>
              </a:rPr>
              <a:t>Can you hear us?</a:t>
            </a:r>
            <a:endParaRPr lang="en-US" dirty="0">
              <a:latin typeface="Arial"/>
              <a:cs typeface="Arial"/>
            </a:endParaRPr>
          </a:p>
          <a:p>
            <a:endParaRPr lang="en-GB" dirty="0">
              <a:cs typeface="Arial"/>
            </a:endParaRPr>
          </a:p>
        </p:txBody>
      </p:sp>
      <p:sp>
        <p:nvSpPr>
          <p:cNvPr id="3" name="Content Placeholder 2">
            <a:extLst>
              <a:ext uri="{FF2B5EF4-FFF2-40B4-BE49-F238E27FC236}">
                <a16:creationId xmlns:a16="http://schemas.microsoft.com/office/drawing/2014/main" id="{96F24086-9A48-4DCD-A390-51BE85C1E365}"/>
              </a:ext>
            </a:extLst>
          </p:cNvPr>
          <p:cNvSpPr txBox="1">
            <a:spLocks/>
          </p:cNvSpPr>
          <p:nvPr/>
        </p:nvSpPr>
        <p:spPr>
          <a:xfrm>
            <a:off x="303513" y="1926923"/>
            <a:ext cx="6263640" cy="5141168"/>
          </a:xfrm>
          <a:prstGeom prst="rect">
            <a:avLst/>
          </a:prstGeom>
        </p:spPr>
        <p:txBody>
          <a:bodyPr vert="horz" lIns="91440" tIns="45720" rIns="91440" bIns="45720" rtlCol="0" anchor="t">
            <a:normAutofit/>
          </a:bodyPr>
          <a:lstStyle>
            <a:lvl1pPr marL="0" indent="0" algn="l" defTabSz="685800" rtl="0" eaLnBrk="1" latinLnBrk="0" hangingPunct="1">
              <a:spcBef>
                <a:spcPct val="20000"/>
              </a:spcBef>
              <a:buFont typeface="Arial" pitchFamily="34" charset="0"/>
              <a:buNone/>
              <a:defRPr sz="1500" kern="1200" baseline="0">
                <a:solidFill>
                  <a:schemeClr val="tx1"/>
                </a:solidFill>
                <a:latin typeface="Arial" panose="020B0604020202020204" pitchFamily="34" charset="0"/>
                <a:ea typeface="+mn-ea"/>
                <a:cs typeface="+mn-cs"/>
              </a:defRPr>
            </a:lvl1pPr>
            <a:lvl2pPr marL="342900" indent="0" algn="ctr" defTabSz="685800" rtl="0" eaLnBrk="1" latinLnBrk="0" hangingPunct="1">
              <a:spcBef>
                <a:spcPct val="20000"/>
              </a:spcBef>
              <a:buFont typeface="Arial" pitchFamily="34" charset="0"/>
              <a:buNone/>
              <a:defRPr sz="2100" kern="1200">
                <a:solidFill>
                  <a:schemeClr val="tx1">
                    <a:tint val="75000"/>
                  </a:schemeClr>
                </a:solidFill>
                <a:latin typeface="Arial" panose="020B0604020202020204" pitchFamily="34" charset="0"/>
                <a:ea typeface="+mn-ea"/>
                <a:cs typeface="+mn-cs"/>
              </a:defRPr>
            </a:lvl2pPr>
            <a:lvl3pPr marL="685800" indent="0" algn="ctr" defTabSz="685800" rtl="0" eaLnBrk="1" latinLnBrk="0" hangingPunct="1">
              <a:spcBef>
                <a:spcPct val="20000"/>
              </a:spcBef>
              <a:buFont typeface="Arial" pitchFamily="34" charset="0"/>
              <a:buNone/>
              <a:defRPr sz="1800" kern="1200">
                <a:solidFill>
                  <a:schemeClr val="tx1">
                    <a:tint val="75000"/>
                  </a:schemeClr>
                </a:solidFill>
                <a:latin typeface="Arial" panose="020B0604020202020204" pitchFamily="34" charset="0"/>
                <a:ea typeface="+mn-ea"/>
                <a:cs typeface="+mn-cs"/>
              </a:defRPr>
            </a:lvl3pPr>
            <a:lvl4pPr marL="1028700" indent="0" algn="ctr" defTabSz="685800" rtl="0" eaLnBrk="1" latinLnBrk="0" hangingPunct="1">
              <a:spcBef>
                <a:spcPct val="20000"/>
              </a:spcBef>
              <a:buFont typeface="Arial" pitchFamily="34" charset="0"/>
              <a:buNone/>
              <a:defRPr sz="1500" kern="1200">
                <a:solidFill>
                  <a:schemeClr val="tx1">
                    <a:tint val="75000"/>
                  </a:schemeClr>
                </a:solidFill>
                <a:latin typeface="Arial" panose="020B0604020202020204" pitchFamily="34" charset="0"/>
                <a:ea typeface="+mn-ea"/>
                <a:cs typeface="+mn-cs"/>
              </a:defRPr>
            </a:lvl4pPr>
            <a:lvl5pPr marL="1371600" indent="0" algn="ctr" defTabSz="685800" rtl="0" eaLnBrk="1" latinLnBrk="0" hangingPunct="1">
              <a:spcBef>
                <a:spcPct val="20000"/>
              </a:spcBef>
              <a:buFont typeface="Arial" pitchFamily="34" charset="0"/>
              <a:buNone/>
              <a:defRPr sz="1500" kern="1200">
                <a:solidFill>
                  <a:schemeClr val="tx1">
                    <a:tint val="75000"/>
                  </a:schemeClr>
                </a:solidFill>
                <a:latin typeface="Arial" panose="020B0604020202020204" pitchFamily="34" charset="0"/>
                <a:ea typeface="+mn-ea"/>
                <a:cs typeface="+mn-cs"/>
              </a:defRPr>
            </a:lvl5pPr>
            <a:lvl6pPr marL="1714500" indent="0" algn="ctr" defTabSz="685800" rtl="0" eaLnBrk="1" latinLnBrk="0" hangingPunct="1">
              <a:spcBef>
                <a:spcPct val="20000"/>
              </a:spcBef>
              <a:buFont typeface="Arial" pitchFamily="34" charset="0"/>
              <a:buNone/>
              <a:defRPr sz="1500" kern="1200">
                <a:solidFill>
                  <a:schemeClr val="tx1">
                    <a:tint val="75000"/>
                  </a:schemeClr>
                </a:solidFill>
                <a:latin typeface="+mn-lt"/>
                <a:ea typeface="+mn-ea"/>
                <a:cs typeface="+mn-cs"/>
              </a:defRPr>
            </a:lvl6pPr>
            <a:lvl7pPr marL="2057400" indent="0" algn="ctr" defTabSz="685800" rtl="0" eaLnBrk="1" latinLnBrk="0" hangingPunct="1">
              <a:spcBef>
                <a:spcPct val="20000"/>
              </a:spcBef>
              <a:buFont typeface="Arial" pitchFamily="34" charset="0"/>
              <a:buNone/>
              <a:defRPr sz="1500" kern="1200">
                <a:solidFill>
                  <a:schemeClr val="tx1">
                    <a:tint val="75000"/>
                  </a:schemeClr>
                </a:solidFill>
                <a:latin typeface="+mn-lt"/>
                <a:ea typeface="+mn-ea"/>
                <a:cs typeface="+mn-cs"/>
              </a:defRPr>
            </a:lvl7pPr>
            <a:lvl8pPr marL="2400300" indent="0" algn="ctr" defTabSz="685800" rtl="0" eaLnBrk="1" latinLnBrk="0" hangingPunct="1">
              <a:spcBef>
                <a:spcPct val="20000"/>
              </a:spcBef>
              <a:buFont typeface="Arial" pitchFamily="34" charset="0"/>
              <a:buNone/>
              <a:defRPr sz="1500" kern="1200">
                <a:solidFill>
                  <a:schemeClr val="tx1">
                    <a:tint val="75000"/>
                  </a:schemeClr>
                </a:solidFill>
                <a:latin typeface="+mn-lt"/>
                <a:ea typeface="+mn-ea"/>
                <a:cs typeface="+mn-cs"/>
              </a:defRPr>
            </a:lvl8pPr>
            <a:lvl9pPr marL="2743200" indent="0" algn="ctr" defTabSz="685800" rtl="0" eaLnBrk="1" latinLnBrk="0" hangingPunct="1">
              <a:spcBef>
                <a:spcPct val="20000"/>
              </a:spcBef>
              <a:buFont typeface="Arial" pitchFamily="34" charset="0"/>
              <a:buNone/>
              <a:defRPr sz="1500" kern="1200">
                <a:solidFill>
                  <a:schemeClr val="tx1">
                    <a:tint val="75000"/>
                  </a:schemeClr>
                </a:solidFill>
                <a:latin typeface="+mn-lt"/>
                <a:ea typeface="+mn-ea"/>
                <a:cs typeface="+mn-cs"/>
              </a:defRPr>
            </a:lvl9pPr>
          </a:lstStyle>
          <a:p>
            <a:pPr>
              <a:lnSpc>
                <a:spcPct val="150000"/>
              </a:lnSpc>
            </a:pPr>
            <a:r>
              <a:rPr lang="en-GB" sz="2800" dirty="0">
                <a:latin typeface="+mn-lt"/>
                <a:cs typeface="Arial" panose="020B0604020202020204" pitchFamily="34" charset="0"/>
              </a:rPr>
              <a:t>If not:</a:t>
            </a:r>
          </a:p>
          <a:p>
            <a:pPr marL="685800" lvl="1" indent="-342900">
              <a:lnSpc>
                <a:spcPct val="150000"/>
              </a:lnSpc>
              <a:buChar char="•"/>
            </a:pPr>
            <a:r>
              <a:rPr lang="en-GB" sz="2400" dirty="0">
                <a:latin typeface="+mn-lt"/>
              </a:rPr>
              <a:t>Check your volume, and that your speaker/headset is plugged in </a:t>
            </a:r>
          </a:p>
          <a:p>
            <a:pPr marL="685800" lvl="1" indent="-342900">
              <a:lnSpc>
                <a:spcPct val="150000"/>
              </a:lnSpc>
              <a:buChar char="•"/>
            </a:pPr>
            <a:r>
              <a:rPr lang="en-GB" sz="2400" dirty="0">
                <a:latin typeface="+mn-lt"/>
              </a:rPr>
              <a:t>Click on audio to change to listening via phone.</a:t>
            </a:r>
          </a:p>
          <a:p>
            <a:pPr marL="685800" lvl="1" indent="-342900">
              <a:lnSpc>
                <a:spcPct val="150000"/>
              </a:lnSpc>
              <a:buChar char="•"/>
            </a:pPr>
            <a:r>
              <a:rPr lang="en-GB" sz="2400" dirty="0">
                <a:latin typeface="+mn-lt"/>
              </a:rPr>
              <a:t>We are recording this webinar – we plan to put it on our website</a:t>
            </a:r>
          </a:p>
          <a:p>
            <a:pPr marL="457200" lvl="1">
              <a:lnSpc>
                <a:spcPct val="150000"/>
              </a:lnSpc>
            </a:pPr>
            <a:endParaRPr lang="en-GB" sz="2800" dirty="0">
              <a:latin typeface="+mn-lt"/>
              <a:cs typeface="Arial" panose="020B0604020202020204" pitchFamily="34" charset="0"/>
            </a:endParaRPr>
          </a:p>
          <a:p>
            <a:endParaRPr lang="en-GB" dirty="0">
              <a:latin typeface="+mn-lt"/>
              <a:cs typeface="Arial" panose="020B0604020202020204" pitchFamily="34" charset="0"/>
            </a:endParaRPr>
          </a:p>
        </p:txBody>
      </p:sp>
    </p:spTree>
    <p:extLst>
      <p:ext uri="{BB962C8B-B14F-4D97-AF65-F5344CB8AC3E}">
        <p14:creationId xmlns:p14="http://schemas.microsoft.com/office/powerpoint/2010/main" val="28225937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6384" y="1205888"/>
            <a:ext cx="7272808" cy="1440159"/>
          </a:xfrm>
        </p:spPr>
        <p:txBody>
          <a:bodyPr/>
          <a:lstStyle/>
          <a:p>
            <a:r>
              <a:rPr lang="en-GB">
                <a:latin typeface="Arial"/>
                <a:cs typeface="Arial"/>
              </a:rPr>
              <a:t>ABM for social scientists – webinar series</a:t>
            </a:r>
            <a:endParaRPr lang="en-US">
              <a:latin typeface="Arial"/>
              <a:cs typeface="Arial"/>
            </a:endParaRPr>
          </a:p>
        </p:txBody>
      </p:sp>
      <p:sp>
        <p:nvSpPr>
          <p:cNvPr id="3" name="Content Placeholder 2">
            <a:extLst>
              <a:ext uri="{FF2B5EF4-FFF2-40B4-BE49-F238E27FC236}">
                <a16:creationId xmlns:a16="http://schemas.microsoft.com/office/drawing/2014/main" id="{96F24086-9A48-4DCD-A390-51BE85C1E365}"/>
              </a:ext>
            </a:extLst>
          </p:cNvPr>
          <p:cNvSpPr txBox="1">
            <a:spLocks/>
          </p:cNvSpPr>
          <p:nvPr/>
        </p:nvSpPr>
        <p:spPr>
          <a:xfrm>
            <a:off x="303513" y="1926923"/>
            <a:ext cx="6263640" cy="5141168"/>
          </a:xfrm>
          <a:prstGeom prst="rect">
            <a:avLst/>
          </a:prstGeom>
        </p:spPr>
        <p:txBody>
          <a:bodyPr vert="horz" lIns="91440" tIns="45720" rIns="91440" bIns="45720" rtlCol="0" anchor="t">
            <a:normAutofit/>
          </a:bodyPr>
          <a:lstStyle>
            <a:lvl1pPr marL="0" indent="0" algn="l" defTabSz="685800" rtl="0" eaLnBrk="1" latinLnBrk="0" hangingPunct="1">
              <a:spcBef>
                <a:spcPct val="20000"/>
              </a:spcBef>
              <a:buFont typeface="Arial" pitchFamily="34" charset="0"/>
              <a:buNone/>
              <a:defRPr sz="1500" kern="1200" baseline="0">
                <a:solidFill>
                  <a:schemeClr val="tx1"/>
                </a:solidFill>
                <a:latin typeface="Arial" panose="020B0604020202020204" pitchFamily="34" charset="0"/>
                <a:ea typeface="+mn-ea"/>
                <a:cs typeface="+mn-cs"/>
              </a:defRPr>
            </a:lvl1pPr>
            <a:lvl2pPr marL="342900" indent="0" algn="ctr" defTabSz="685800" rtl="0" eaLnBrk="1" latinLnBrk="0" hangingPunct="1">
              <a:spcBef>
                <a:spcPct val="20000"/>
              </a:spcBef>
              <a:buFont typeface="Arial" pitchFamily="34" charset="0"/>
              <a:buNone/>
              <a:defRPr sz="2100" kern="1200">
                <a:solidFill>
                  <a:schemeClr val="tx1">
                    <a:tint val="75000"/>
                  </a:schemeClr>
                </a:solidFill>
                <a:latin typeface="Arial" panose="020B0604020202020204" pitchFamily="34" charset="0"/>
                <a:ea typeface="+mn-ea"/>
                <a:cs typeface="+mn-cs"/>
              </a:defRPr>
            </a:lvl2pPr>
            <a:lvl3pPr marL="685800" indent="0" algn="ctr" defTabSz="685800" rtl="0" eaLnBrk="1" latinLnBrk="0" hangingPunct="1">
              <a:spcBef>
                <a:spcPct val="20000"/>
              </a:spcBef>
              <a:buFont typeface="Arial" pitchFamily="34" charset="0"/>
              <a:buNone/>
              <a:defRPr sz="1800" kern="1200">
                <a:solidFill>
                  <a:schemeClr val="tx1">
                    <a:tint val="75000"/>
                  </a:schemeClr>
                </a:solidFill>
                <a:latin typeface="Arial" panose="020B0604020202020204" pitchFamily="34" charset="0"/>
                <a:ea typeface="+mn-ea"/>
                <a:cs typeface="+mn-cs"/>
              </a:defRPr>
            </a:lvl3pPr>
            <a:lvl4pPr marL="1028700" indent="0" algn="ctr" defTabSz="685800" rtl="0" eaLnBrk="1" latinLnBrk="0" hangingPunct="1">
              <a:spcBef>
                <a:spcPct val="20000"/>
              </a:spcBef>
              <a:buFont typeface="Arial" pitchFamily="34" charset="0"/>
              <a:buNone/>
              <a:defRPr sz="1500" kern="1200">
                <a:solidFill>
                  <a:schemeClr val="tx1">
                    <a:tint val="75000"/>
                  </a:schemeClr>
                </a:solidFill>
                <a:latin typeface="Arial" panose="020B0604020202020204" pitchFamily="34" charset="0"/>
                <a:ea typeface="+mn-ea"/>
                <a:cs typeface="+mn-cs"/>
              </a:defRPr>
            </a:lvl4pPr>
            <a:lvl5pPr marL="1371600" indent="0" algn="ctr" defTabSz="685800" rtl="0" eaLnBrk="1" latinLnBrk="0" hangingPunct="1">
              <a:spcBef>
                <a:spcPct val="20000"/>
              </a:spcBef>
              <a:buFont typeface="Arial" pitchFamily="34" charset="0"/>
              <a:buNone/>
              <a:defRPr sz="1500" kern="1200">
                <a:solidFill>
                  <a:schemeClr val="tx1">
                    <a:tint val="75000"/>
                  </a:schemeClr>
                </a:solidFill>
                <a:latin typeface="Arial" panose="020B0604020202020204" pitchFamily="34" charset="0"/>
                <a:ea typeface="+mn-ea"/>
                <a:cs typeface="+mn-cs"/>
              </a:defRPr>
            </a:lvl5pPr>
            <a:lvl6pPr marL="1714500" indent="0" algn="ctr" defTabSz="685800" rtl="0" eaLnBrk="1" latinLnBrk="0" hangingPunct="1">
              <a:spcBef>
                <a:spcPct val="20000"/>
              </a:spcBef>
              <a:buFont typeface="Arial" pitchFamily="34" charset="0"/>
              <a:buNone/>
              <a:defRPr sz="1500" kern="1200">
                <a:solidFill>
                  <a:schemeClr val="tx1">
                    <a:tint val="75000"/>
                  </a:schemeClr>
                </a:solidFill>
                <a:latin typeface="+mn-lt"/>
                <a:ea typeface="+mn-ea"/>
                <a:cs typeface="+mn-cs"/>
              </a:defRPr>
            </a:lvl6pPr>
            <a:lvl7pPr marL="2057400" indent="0" algn="ctr" defTabSz="685800" rtl="0" eaLnBrk="1" latinLnBrk="0" hangingPunct="1">
              <a:spcBef>
                <a:spcPct val="20000"/>
              </a:spcBef>
              <a:buFont typeface="Arial" pitchFamily="34" charset="0"/>
              <a:buNone/>
              <a:defRPr sz="1500" kern="1200">
                <a:solidFill>
                  <a:schemeClr val="tx1">
                    <a:tint val="75000"/>
                  </a:schemeClr>
                </a:solidFill>
                <a:latin typeface="+mn-lt"/>
                <a:ea typeface="+mn-ea"/>
                <a:cs typeface="+mn-cs"/>
              </a:defRPr>
            </a:lvl7pPr>
            <a:lvl8pPr marL="2400300" indent="0" algn="ctr" defTabSz="685800" rtl="0" eaLnBrk="1" latinLnBrk="0" hangingPunct="1">
              <a:spcBef>
                <a:spcPct val="20000"/>
              </a:spcBef>
              <a:buFont typeface="Arial" pitchFamily="34" charset="0"/>
              <a:buNone/>
              <a:defRPr sz="1500" kern="1200">
                <a:solidFill>
                  <a:schemeClr val="tx1">
                    <a:tint val="75000"/>
                  </a:schemeClr>
                </a:solidFill>
                <a:latin typeface="+mn-lt"/>
                <a:ea typeface="+mn-ea"/>
                <a:cs typeface="+mn-cs"/>
              </a:defRPr>
            </a:lvl8pPr>
            <a:lvl9pPr marL="2743200" indent="0" algn="ctr" defTabSz="685800" rtl="0" eaLnBrk="1" latinLnBrk="0" hangingPunct="1">
              <a:spcBef>
                <a:spcPct val="20000"/>
              </a:spcBef>
              <a:buFont typeface="Arial" pitchFamily="34" charset="0"/>
              <a:buNone/>
              <a:defRPr sz="1500" kern="1200">
                <a:solidFill>
                  <a:schemeClr val="tx1">
                    <a:tint val="75000"/>
                  </a:schemeClr>
                </a:solidFill>
                <a:latin typeface="+mn-lt"/>
                <a:ea typeface="+mn-ea"/>
                <a:cs typeface="+mn-cs"/>
              </a:defRPr>
            </a:lvl9pPr>
          </a:lstStyle>
          <a:p>
            <a:pPr marL="342900" indent="-342900">
              <a:spcBef>
                <a:spcPts val="1200"/>
              </a:spcBef>
              <a:buFont typeface="Arial,Sans-Serif" pitchFamily="34" charset="0"/>
              <a:buChar char="•"/>
            </a:pPr>
            <a:endParaRPr lang="en-GB" sz="2400" b="1" dirty="0">
              <a:latin typeface="Arial"/>
              <a:cs typeface="Arial"/>
            </a:endParaRPr>
          </a:p>
          <a:p>
            <a:pPr marL="342900" indent="-342900">
              <a:spcBef>
                <a:spcPts val="1200"/>
              </a:spcBef>
              <a:buFont typeface="Arial,Sans-Serif" pitchFamily="34" charset="0"/>
              <a:buChar char="•"/>
            </a:pPr>
            <a:endParaRPr lang="en-GB" sz="2400" b="1" dirty="0">
              <a:latin typeface="Arial"/>
              <a:cs typeface="Arial"/>
            </a:endParaRPr>
          </a:p>
          <a:p>
            <a:pPr marL="342900" indent="-342900">
              <a:spcBef>
                <a:spcPts val="1200"/>
              </a:spcBef>
              <a:buFont typeface="Arial,Sans-Serif" pitchFamily="34" charset="0"/>
              <a:buChar char="•"/>
            </a:pPr>
            <a:r>
              <a:rPr lang="en-GB" sz="2400" dirty="0">
                <a:latin typeface="Arial"/>
                <a:cs typeface="Arial"/>
              </a:rPr>
              <a:t>ABM: An Intro </a:t>
            </a:r>
            <a:endParaRPr lang="en-US" sz="2400" dirty="0">
              <a:latin typeface="Arial"/>
              <a:cs typeface="Arial"/>
            </a:endParaRPr>
          </a:p>
          <a:p>
            <a:pPr marL="800100" lvl="1" indent="-342900" algn="l">
              <a:spcBef>
                <a:spcPts val="1200"/>
              </a:spcBef>
              <a:buFont typeface="Arial,Sans-Serif" pitchFamily="34" charset="0"/>
              <a:buChar char="•"/>
            </a:pPr>
            <a:r>
              <a:rPr lang="en-GB" sz="2400" dirty="0">
                <a:latin typeface="Arial"/>
                <a:cs typeface="Arial"/>
              </a:rPr>
              <a:t>– Jan 16, 2020, recording available </a:t>
            </a:r>
            <a:endParaRPr lang="en-US" sz="2400" dirty="0">
              <a:solidFill>
                <a:srgbClr val="898989"/>
              </a:solidFill>
              <a:latin typeface="Arial"/>
              <a:cs typeface="Arial"/>
            </a:endParaRPr>
          </a:p>
          <a:p>
            <a:pPr marL="342900" indent="-342900" algn="l">
              <a:spcBef>
                <a:spcPts val="1200"/>
              </a:spcBef>
              <a:buFont typeface="Arial,Sans-Serif" pitchFamily="34" charset="0"/>
              <a:buChar char="•"/>
            </a:pPr>
            <a:r>
              <a:rPr lang="en-GB" sz="2400" dirty="0">
                <a:solidFill>
                  <a:srgbClr val="000000"/>
                </a:solidFill>
                <a:latin typeface="Arial"/>
                <a:cs typeface="Arial"/>
              </a:rPr>
              <a:t>ABM: Adding Data </a:t>
            </a:r>
            <a:endParaRPr lang="en-US" sz="2400" dirty="0">
              <a:solidFill>
                <a:srgbClr val="000000"/>
              </a:solidFill>
              <a:latin typeface="Arial"/>
              <a:cs typeface="Arial"/>
            </a:endParaRPr>
          </a:p>
          <a:p>
            <a:pPr marL="800100" lvl="1" indent="-342900" algn="l">
              <a:spcBef>
                <a:spcPts val="1200"/>
              </a:spcBef>
              <a:buFont typeface="Arial,Sans-Serif" pitchFamily="34" charset="0"/>
              <a:buChar char="•"/>
            </a:pPr>
            <a:r>
              <a:rPr lang="en-GB" sz="2400" b="1" dirty="0">
                <a:latin typeface="Arial"/>
                <a:cs typeface="Arial"/>
              </a:rPr>
              <a:t>– </a:t>
            </a:r>
            <a:r>
              <a:rPr lang="en-GB" sz="2400" dirty="0">
                <a:latin typeface="Arial"/>
                <a:cs typeface="Arial"/>
              </a:rPr>
              <a:t>Jan 30, 2020</a:t>
            </a:r>
            <a:endParaRPr lang="en-US" sz="2400" dirty="0">
              <a:latin typeface="Arial"/>
              <a:cs typeface="Arial"/>
            </a:endParaRPr>
          </a:p>
          <a:p>
            <a:pPr marL="342900" indent="-342900">
              <a:spcBef>
                <a:spcPts val="1200"/>
              </a:spcBef>
              <a:buFont typeface="Arial,Sans-Serif" pitchFamily="34" charset="0"/>
              <a:buChar char="•"/>
            </a:pPr>
            <a:r>
              <a:rPr lang="en-GB" sz="2400" b="1" dirty="0">
                <a:latin typeface="Arial"/>
                <a:cs typeface="Arial"/>
              </a:rPr>
              <a:t>ABM: Experiments and Output </a:t>
            </a:r>
            <a:endParaRPr lang="en-US" sz="2400" b="1" dirty="0">
              <a:latin typeface="Arial"/>
              <a:cs typeface="Arial"/>
            </a:endParaRPr>
          </a:p>
          <a:p>
            <a:pPr marL="800100" lvl="1" indent="-342900" algn="l">
              <a:spcBef>
                <a:spcPts val="1200"/>
              </a:spcBef>
              <a:buFont typeface="Arial,Sans-Serif" pitchFamily="34" charset="0"/>
              <a:buChar char="•"/>
            </a:pPr>
            <a:r>
              <a:rPr lang="en-GB" sz="2400" dirty="0">
                <a:latin typeface="Arial"/>
                <a:cs typeface="Arial"/>
              </a:rPr>
              <a:t>– </a:t>
            </a:r>
            <a:r>
              <a:rPr lang="en-GB" sz="2400" b="1" dirty="0">
                <a:latin typeface="Arial"/>
                <a:cs typeface="Arial"/>
              </a:rPr>
              <a:t>Feb 13, 2020</a:t>
            </a:r>
            <a:endParaRPr lang="en-US" sz="2400" b="1" dirty="0">
              <a:latin typeface="Arial"/>
              <a:cs typeface="Arial"/>
            </a:endParaRPr>
          </a:p>
          <a:p>
            <a:pPr marL="628650" indent="-285750">
              <a:spcBef>
                <a:spcPts val="0"/>
              </a:spcBef>
              <a:buChar char="•"/>
            </a:pPr>
            <a:endParaRPr lang="en-GB" sz="2400" dirty="0">
              <a:latin typeface="Arial"/>
              <a:cs typeface="Arial" panose="020B0604020202020204" pitchFamily="34" charset="0"/>
            </a:endParaRPr>
          </a:p>
          <a:p>
            <a:pPr marL="685800" lvl="1" indent="-342900">
              <a:lnSpc>
                <a:spcPct val="150000"/>
              </a:lnSpc>
              <a:buChar char="•"/>
            </a:pPr>
            <a:endParaRPr lang="en-GB" sz="2400" dirty="0">
              <a:solidFill>
                <a:srgbClr val="898989"/>
              </a:solidFill>
              <a:latin typeface="+mn-lt"/>
              <a:cs typeface="Arial" panose="020B0604020202020204" pitchFamily="34" charset="0"/>
            </a:endParaRPr>
          </a:p>
        </p:txBody>
      </p:sp>
    </p:spTree>
    <p:extLst>
      <p:ext uri="{BB962C8B-B14F-4D97-AF65-F5344CB8AC3E}">
        <p14:creationId xmlns:p14="http://schemas.microsoft.com/office/powerpoint/2010/main" val="18398274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r>
              <a:rPr lang="en-GB" sz="2700" dirty="0">
                <a:latin typeface="Arial"/>
                <a:cs typeface="Arial"/>
              </a:rPr>
              <a:t>Table of Contents</a:t>
            </a:r>
            <a:endParaRPr lang="en-US" dirty="0"/>
          </a:p>
        </p:txBody>
      </p:sp>
      <p:sp>
        <p:nvSpPr>
          <p:cNvPr id="9" name="Content Placeholder 8"/>
          <p:cNvSpPr>
            <a:spLocks noGrp="1"/>
          </p:cNvSpPr>
          <p:nvPr>
            <p:ph idx="1"/>
          </p:nvPr>
        </p:nvSpPr>
        <p:spPr/>
        <p:txBody>
          <a:bodyPr vert="horz" lIns="91440" tIns="45720" rIns="91440" bIns="45720" rtlCol="0" anchor="t">
            <a:normAutofit/>
          </a:bodyPr>
          <a:lstStyle/>
          <a:p>
            <a:r>
              <a:rPr lang="en-GB" dirty="0">
                <a:latin typeface="Arial"/>
                <a:cs typeface="Arial"/>
              </a:rPr>
              <a:t>Revisit the "Tram commute model“ – see it run!</a:t>
            </a:r>
          </a:p>
          <a:p>
            <a:endParaRPr lang="en-GB" dirty="0">
              <a:latin typeface="Arial"/>
              <a:cs typeface="Arial"/>
            </a:endParaRPr>
          </a:p>
          <a:p>
            <a:r>
              <a:rPr lang="en-GB" dirty="0">
                <a:latin typeface="Arial"/>
                <a:cs typeface="Arial"/>
              </a:rPr>
              <a:t>Behaviour Space </a:t>
            </a:r>
          </a:p>
          <a:p>
            <a:endParaRPr lang="en-GB" dirty="0">
              <a:latin typeface="Arial"/>
              <a:cs typeface="Arial"/>
            </a:endParaRPr>
          </a:p>
          <a:p>
            <a:r>
              <a:rPr lang="en-GB" dirty="0">
                <a:latin typeface="Arial"/>
                <a:cs typeface="Arial"/>
              </a:rPr>
              <a:t>Experimentation!</a:t>
            </a:r>
          </a:p>
          <a:p>
            <a:endParaRPr lang="en-GB" dirty="0">
              <a:latin typeface="Arial"/>
              <a:cs typeface="Arial"/>
            </a:endParaRPr>
          </a:p>
          <a:p>
            <a:r>
              <a:rPr lang="en-GB" dirty="0">
                <a:latin typeface="Arial"/>
                <a:cs typeface="Arial"/>
              </a:rPr>
              <a:t>Getting the right output</a:t>
            </a:r>
          </a:p>
          <a:p>
            <a:endParaRPr lang="en-GB" dirty="0">
              <a:latin typeface="Arial"/>
              <a:cs typeface="Arial"/>
            </a:endParaRPr>
          </a:p>
          <a:p>
            <a:r>
              <a:rPr lang="en-GB" dirty="0">
                <a:latin typeface="Arial"/>
                <a:cs typeface="Arial"/>
              </a:rPr>
              <a:t>Working with output</a:t>
            </a:r>
          </a:p>
          <a:p>
            <a:endParaRPr lang="en-GB" dirty="0">
              <a:latin typeface="Arial"/>
              <a:cs typeface="Arial"/>
            </a:endParaRPr>
          </a:p>
          <a:p>
            <a:r>
              <a:rPr lang="en-GB" dirty="0">
                <a:latin typeface="Arial"/>
                <a:cs typeface="Arial"/>
              </a:rPr>
              <a:t>Summary</a:t>
            </a:r>
          </a:p>
          <a:p>
            <a:endParaRPr lang="en-GB" dirty="0">
              <a:latin typeface="Arial"/>
              <a:cs typeface="Arial"/>
            </a:endParaRPr>
          </a:p>
          <a:p>
            <a:r>
              <a:rPr lang="en-GB" dirty="0">
                <a:latin typeface="Arial"/>
                <a:cs typeface="Arial"/>
              </a:rPr>
              <a:t>Questions</a:t>
            </a:r>
            <a:endParaRPr lang="en-GB" dirty="0">
              <a:cs typeface="Arial"/>
            </a:endParaRPr>
          </a:p>
        </p:txBody>
      </p:sp>
    </p:spTree>
    <p:extLst>
      <p:ext uri="{BB962C8B-B14F-4D97-AF65-F5344CB8AC3E}">
        <p14:creationId xmlns:p14="http://schemas.microsoft.com/office/powerpoint/2010/main" val="10566903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r>
              <a:rPr lang="en-GB" sz="2800" dirty="0">
                <a:latin typeface="Arial"/>
                <a:cs typeface="Arial"/>
              </a:rPr>
              <a:t>A moment to revisit the "Tram commute” model</a:t>
            </a:r>
          </a:p>
        </p:txBody>
      </p:sp>
      <p:pic>
        <p:nvPicPr>
          <p:cNvPr id="3" name="TramCommuteDemo">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251520" y="980728"/>
            <a:ext cx="5904656" cy="5795509"/>
          </a:xfrm>
        </p:spPr>
      </p:pic>
    </p:spTree>
    <p:extLst>
      <p:ext uri="{BB962C8B-B14F-4D97-AF65-F5344CB8AC3E}">
        <p14:creationId xmlns:p14="http://schemas.microsoft.com/office/powerpoint/2010/main" val="113502367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p:cNvPicPr>
            <a:picLocks noGrp="1" noChangeAspect="1"/>
          </p:cNvPicPr>
          <p:nvPr>
            <p:ph idx="1"/>
          </p:nvPr>
        </p:nvPicPr>
        <p:blipFill rotWithShape="1">
          <a:blip r:embed="rId3">
            <a:extLst>
              <a:ext uri="{28A0092B-C50C-407E-A947-70E740481C1C}">
                <a14:useLocalDpi xmlns:a14="http://schemas.microsoft.com/office/drawing/2010/main" val="0"/>
              </a:ext>
            </a:extLst>
          </a:blip>
          <a:srcRect t="15213" r="45292" b="6565"/>
          <a:stretch/>
        </p:blipFill>
        <p:spPr>
          <a:xfrm>
            <a:off x="251520" y="1052736"/>
            <a:ext cx="6878538" cy="5170623"/>
          </a:xfrm>
        </p:spPr>
      </p:pic>
      <p:sp>
        <p:nvSpPr>
          <p:cNvPr id="8" name="Title 7"/>
          <p:cNvSpPr>
            <a:spLocks noGrp="1"/>
          </p:cNvSpPr>
          <p:nvPr>
            <p:ph type="title"/>
          </p:nvPr>
        </p:nvSpPr>
        <p:spPr/>
        <p:txBody>
          <a:bodyPr>
            <a:normAutofit/>
          </a:bodyPr>
          <a:lstStyle/>
          <a:p>
            <a:r>
              <a:rPr lang="en-GB" sz="2800" dirty="0">
                <a:latin typeface="Arial"/>
                <a:cs typeface="Arial"/>
              </a:rPr>
              <a:t>Revisit the "Tram commute model“</a:t>
            </a:r>
          </a:p>
        </p:txBody>
      </p:sp>
      <p:sp>
        <p:nvSpPr>
          <p:cNvPr id="5" name="Rounded Rectangle 4"/>
          <p:cNvSpPr/>
          <p:nvPr/>
        </p:nvSpPr>
        <p:spPr>
          <a:xfrm>
            <a:off x="323528" y="4365104"/>
            <a:ext cx="1296144" cy="36004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ounded Rectangle 9"/>
          <p:cNvSpPr/>
          <p:nvPr/>
        </p:nvSpPr>
        <p:spPr>
          <a:xfrm>
            <a:off x="251520" y="3789040"/>
            <a:ext cx="1656184" cy="576064"/>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257984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0"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85750" y="1118633"/>
            <a:ext cx="8229600" cy="4326591"/>
          </a:xfrm>
        </p:spPr>
      </p:pic>
      <p:sp>
        <p:nvSpPr>
          <p:cNvPr id="8" name="Title 7"/>
          <p:cNvSpPr>
            <a:spLocks noGrp="1"/>
          </p:cNvSpPr>
          <p:nvPr>
            <p:ph type="title"/>
          </p:nvPr>
        </p:nvSpPr>
        <p:spPr/>
        <p:txBody>
          <a:bodyPr>
            <a:normAutofit/>
          </a:bodyPr>
          <a:lstStyle/>
          <a:p>
            <a:r>
              <a:rPr lang="en-GB" sz="2800" dirty="0">
                <a:latin typeface="Arial"/>
                <a:cs typeface="Arial"/>
              </a:rPr>
              <a:t>A couple of changes …</a:t>
            </a:r>
          </a:p>
        </p:txBody>
      </p:sp>
      <p:sp>
        <p:nvSpPr>
          <p:cNvPr id="5" name="Rounded Rectangle 4"/>
          <p:cNvSpPr/>
          <p:nvPr/>
        </p:nvSpPr>
        <p:spPr>
          <a:xfrm>
            <a:off x="323528" y="1628800"/>
            <a:ext cx="1080120" cy="36004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ounded Rectangle 9"/>
          <p:cNvSpPr/>
          <p:nvPr/>
        </p:nvSpPr>
        <p:spPr>
          <a:xfrm>
            <a:off x="323528" y="1988840"/>
            <a:ext cx="1728192" cy="72008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929762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10" grpId="0" animBg="1"/>
    </p:bldLst>
  </p:timing>
</p:sld>
</file>

<file path=ppt/theme/theme1.xml><?xml version="1.0" encoding="utf-8"?>
<a:theme xmlns:a="http://schemas.openxmlformats.org/drawingml/2006/main" name="UKDS_UKDA">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UKDS-PPT">
      <a:majorFont>
        <a:latin typeface="Museo 500"/>
        <a:ea typeface=""/>
        <a:cs typeface=""/>
      </a:majorFont>
      <a:minorFont>
        <a:latin typeface="Museo Sans 500"/>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resentation1" id="{EA33AB7F-3AF2-4A92-BC4D-CA763E3DBF3C}" vid="{99DD1193-940B-4805-AE9D-933ABA50BE81}"/>
    </a:ext>
  </a:extLst>
</a:theme>
</file>

<file path=ppt/theme/theme2.xml><?xml version="1.0" encoding="utf-8"?>
<a:theme xmlns:a="http://schemas.openxmlformats.org/drawingml/2006/main" name="ukds arial">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UKDS-PPT">
      <a:majorFont>
        <a:latin typeface="Museo 500"/>
        <a:ea typeface=""/>
        <a:cs typeface=""/>
      </a:majorFont>
      <a:minorFont>
        <a:latin typeface="Museo Sans 500"/>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82D5F373B85FCF47AAFC80BC7D80700A" ma:contentTypeVersion="6" ma:contentTypeDescription="Create a new document." ma:contentTypeScope="" ma:versionID="aafcb988b0ea39628d289ea829d3e13f">
  <xsd:schema xmlns:xsd="http://www.w3.org/2001/XMLSchema" xmlns:xs="http://www.w3.org/2001/XMLSchema" xmlns:p="http://schemas.microsoft.com/office/2006/metadata/properties" xmlns:ns2="28b91107-4a81-451c-84f7-f52706813e27" xmlns:ns3="1d2e6339-9963-4444-b0f2-be5dad007de0" targetNamespace="http://schemas.microsoft.com/office/2006/metadata/properties" ma:root="true" ma:fieldsID="4062cfd7a305c5bc93a25cfec1150f5a" ns2:_="" ns3:_="">
    <xsd:import namespace="28b91107-4a81-451c-84f7-f52706813e27"/>
    <xsd:import namespace="1d2e6339-9963-4444-b0f2-be5dad007de0"/>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8b91107-4a81-451c-84f7-f52706813e2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1d2e6339-9963-4444-b0f2-be5dad007de0"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haredWithUsers xmlns="1d2e6339-9963-4444-b0f2-be5dad007de0">
      <UserInfo>
        <DisplayName>Gillian Meadows</DisplayName>
        <AccountId>14</AccountId>
        <AccountType/>
      </UserInfo>
    </SharedWithUser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4F849FE-A047-4C47-848D-27A85873FE28}"/>
</file>

<file path=customXml/itemProps2.xml><?xml version="1.0" encoding="utf-8"?>
<ds:datastoreItem xmlns:ds="http://schemas.openxmlformats.org/officeDocument/2006/customXml" ds:itemID="{3C17BF98-68A2-4DAE-A1FD-23D4384ED85A}">
  <ds:schemaRefs>
    <ds:schemaRef ds:uri="http://schemas.openxmlformats.org/package/2006/metadata/core-properties"/>
    <ds:schemaRef ds:uri="http://purl.org/dc/dcmitype/"/>
    <ds:schemaRef ds:uri="http://schemas.microsoft.com/office/infopath/2007/PartnerControls"/>
    <ds:schemaRef ds:uri="http://schemas.microsoft.com/office/2006/documentManagement/types"/>
    <ds:schemaRef ds:uri="http://purl.org/dc/terms/"/>
    <ds:schemaRef ds:uri="http://schemas.microsoft.com/office/2006/metadata/properties"/>
    <ds:schemaRef ds:uri="a4cc776e-bf0b-4c90-9e4f-faec8e0d2343"/>
    <ds:schemaRef ds:uri="http://purl.org/dc/elements/1.1/"/>
    <ds:schemaRef ds:uri="114e87b2-fb66-4ad5-bb75-bac9b7813dd9"/>
    <ds:schemaRef ds:uri="http://www.w3.org/XML/1998/namespace"/>
  </ds:schemaRefs>
</ds:datastoreItem>
</file>

<file path=customXml/itemProps3.xml><?xml version="1.0" encoding="utf-8"?>
<ds:datastoreItem xmlns:ds="http://schemas.openxmlformats.org/officeDocument/2006/customXml" ds:itemID="{BEAB7556-0643-45FA-99DF-083388E52C4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UKDS_UKDA</Template>
  <TotalTime>2099</TotalTime>
  <Words>2801</Words>
  <Application>Microsoft Office PowerPoint</Application>
  <PresentationFormat>On-screen Show (4:3)</PresentationFormat>
  <Paragraphs>500</Paragraphs>
  <Slides>39</Slides>
  <Notes>39</Notes>
  <HiddenSlides>0</HiddenSlides>
  <MMClips>1</MMClips>
  <ScaleCrop>false</ScaleCrop>
  <HeadingPairs>
    <vt:vector size="4" baseType="variant">
      <vt:variant>
        <vt:lpstr>Theme</vt:lpstr>
      </vt:variant>
      <vt:variant>
        <vt:i4>2</vt:i4>
      </vt:variant>
      <vt:variant>
        <vt:lpstr>Slide Titles</vt:lpstr>
      </vt:variant>
      <vt:variant>
        <vt:i4>39</vt:i4>
      </vt:variant>
    </vt:vector>
  </HeadingPairs>
  <TitlesOfParts>
    <vt:vector size="41" baseType="lpstr">
      <vt:lpstr>UKDS_UKDA</vt:lpstr>
      <vt:lpstr>ukds arial</vt:lpstr>
      <vt:lpstr>Conducting experiments, recording output and analysing results of agent-based modelling for social scientists</vt:lpstr>
      <vt:lpstr>Conducting experiments, recording output and analysing results of agent-based modelling for  social scientists</vt:lpstr>
      <vt:lpstr>Can you hear us? </vt:lpstr>
      <vt:lpstr>Can you hear us? </vt:lpstr>
      <vt:lpstr>ABM for social scientists – webinar series</vt:lpstr>
      <vt:lpstr>Table of Contents</vt:lpstr>
      <vt:lpstr>A moment to revisit the "Tram commute” model</vt:lpstr>
      <vt:lpstr>Revisit the "Tram commute model“</vt:lpstr>
      <vt:lpstr>A couple of changes …</vt:lpstr>
      <vt:lpstr>Import a .csv file …</vt:lpstr>
      <vt:lpstr>With a list of tram stops and their next stops…</vt:lpstr>
      <vt:lpstr>Model now opens .csv to link tram stop-agents </vt:lpstr>
      <vt:lpstr>Moving on!</vt:lpstr>
      <vt:lpstr>Behaviour Space</vt:lpstr>
      <vt:lpstr>Behaviour Space</vt:lpstr>
      <vt:lpstr>Basic Behaviour Space output</vt:lpstr>
      <vt:lpstr>Behaviour Space</vt:lpstr>
      <vt:lpstr>Experiments on random projection</vt:lpstr>
      <vt:lpstr>Random projection experiments needed to:</vt:lpstr>
      <vt:lpstr>Behaviour Space</vt:lpstr>
      <vt:lpstr>Experiments on GM_LAs projection</vt:lpstr>
      <vt:lpstr>GM_LAs projection experiments needed to:</vt:lpstr>
      <vt:lpstr>Parameter sweeps are part of model testing</vt:lpstr>
      <vt:lpstr>But first…</vt:lpstr>
      <vt:lpstr>Hitting the Run button</vt:lpstr>
      <vt:lpstr>Experiments need output!</vt:lpstr>
      <vt:lpstr>Behaviour Space standard output - spreadsheet</vt:lpstr>
      <vt:lpstr>Behaviour Space standard output - table</vt:lpstr>
      <vt:lpstr>Alternate output</vt:lpstr>
      <vt:lpstr>Exports in setup</vt:lpstr>
      <vt:lpstr>Exports in setup</vt:lpstr>
      <vt:lpstr>One file per run</vt:lpstr>
      <vt:lpstr>Open in RStudio</vt:lpstr>
      <vt:lpstr>Look at raw file</vt:lpstr>
      <vt:lpstr>Open in RStudio</vt:lpstr>
      <vt:lpstr>Open in RStudio</vt:lpstr>
      <vt:lpstr>Open in RStudio</vt:lpstr>
      <vt:lpstr>Summary</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Oliver Parkes</dc:creator>
  <cp:lastModifiedBy>Julia Kasmire</cp:lastModifiedBy>
  <cp:revision>747</cp:revision>
  <dcterms:created xsi:type="dcterms:W3CDTF">2018-09-28T14:14:24Z</dcterms:created>
  <dcterms:modified xsi:type="dcterms:W3CDTF">2020-02-13T16:15:11Z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0x01010082D5F373B85FCF47AAFC80BC7D80700A</vt:lpwstr>
  </property>
  <property fmtid="{D5CDD505-2E9C-101B-9397-08002B2CF9AE}" pid="3" name="_SourceUrl">
    <vt:lpwstr/>
  </property>
  <property fmtid="{D5CDD505-2E9C-101B-9397-08002B2CF9AE}" pid="4" name="_SharedFileIndex">
    <vt:lpwstr/>
  </property>
  <property fmtid="{D5CDD505-2E9C-101B-9397-08002B2CF9AE}" pid="5" name="ComplianceAssetId">
    <vt:lpwstr/>
  </property>
  <property fmtid="{D5CDD505-2E9C-101B-9397-08002B2CF9AE}" pid="6" name="xd_Signature">
    <vt:bool>false</vt:bool>
  </property>
  <property fmtid="{D5CDD505-2E9C-101B-9397-08002B2CF9AE}" pid="7" name="xd_ProgID">
    <vt:lpwstr/>
  </property>
  <property fmtid="{D5CDD505-2E9C-101B-9397-08002B2CF9AE}" pid="8" name="TemplateUrl">
    <vt:lpwstr/>
  </property>
</Properties>
</file>